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3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3F4DF5-FC53-47D5-A5B9-6497D2300326}" v="21" dt="2020-11-15T12:55:33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McGarvie" userId="6be67ea1-4e55-4db0-9002-5da8d2800654" providerId="ADAL" clId="{C13F4DF5-FC53-47D5-A5B9-6497D2300326}"/>
    <pc:docChg chg="undo custSel delSld modSld">
      <pc:chgData name="M McGarvie" userId="6be67ea1-4e55-4db0-9002-5da8d2800654" providerId="ADAL" clId="{C13F4DF5-FC53-47D5-A5B9-6497D2300326}" dt="2020-11-15T12:55:33.354" v="279" actId="1076"/>
      <pc:docMkLst>
        <pc:docMk/>
      </pc:docMkLst>
      <pc:sldChg chg="del">
        <pc:chgData name="M McGarvie" userId="6be67ea1-4e55-4db0-9002-5da8d2800654" providerId="ADAL" clId="{C13F4DF5-FC53-47D5-A5B9-6497D2300326}" dt="2020-11-15T12:51:03.927" v="201" actId="47"/>
        <pc:sldMkLst>
          <pc:docMk/>
          <pc:sldMk cId="3941578557" sldId="256"/>
        </pc:sldMkLst>
      </pc:sldChg>
      <pc:sldChg chg="addSp delSp modSp mod">
        <pc:chgData name="M McGarvie" userId="6be67ea1-4e55-4db0-9002-5da8d2800654" providerId="ADAL" clId="{C13F4DF5-FC53-47D5-A5B9-6497D2300326}" dt="2020-11-15T12:55:33.354" v="279" actId="1076"/>
        <pc:sldMkLst>
          <pc:docMk/>
          <pc:sldMk cId="2059914676" sldId="261"/>
        </pc:sldMkLst>
        <pc:spChg chg="mod">
          <ac:chgData name="M McGarvie" userId="6be67ea1-4e55-4db0-9002-5da8d2800654" providerId="ADAL" clId="{C13F4DF5-FC53-47D5-A5B9-6497D2300326}" dt="2020-11-15T12:53:33.047" v="242" actId="1076"/>
          <ac:spMkLst>
            <pc:docMk/>
            <pc:sldMk cId="2059914676" sldId="261"/>
            <ac:spMk id="6" creationId="{7E1F1567-B208-47CA-A73F-AA643AC401C1}"/>
          </ac:spMkLst>
        </pc:spChg>
        <pc:spChg chg="mod">
          <ac:chgData name="M McGarvie" userId="6be67ea1-4e55-4db0-9002-5da8d2800654" providerId="ADAL" clId="{C13F4DF5-FC53-47D5-A5B9-6497D2300326}" dt="2020-11-15T12:55:00.846" v="267" actId="14100"/>
          <ac:spMkLst>
            <pc:docMk/>
            <pc:sldMk cId="2059914676" sldId="261"/>
            <ac:spMk id="18" creationId="{02C941E8-5882-481A-8B59-C54D0A1D2069}"/>
          </ac:spMkLst>
        </pc:spChg>
        <pc:spChg chg="mod">
          <ac:chgData name="M McGarvie" userId="6be67ea1-4e55-4db0-9002-5da8d2800654" providerId="ADAL" clId="{C13F4DF5-FC53-47D5-A5B9-6497D2300326}" dt="2020-11-15T12:53:26.241" v="240" actId="14100"/>
          <ac:spMkLst>
            <pc:docMk/>
            <pc:sldMk cId="2059914676" sldId="261"/>
            <ac:spMk id="19" creationId="{3E187445-A9B2-4E48-B7B5-B2AA257EC20A}"/>
          </ac:spMkLst>
        </pc:spChg>
        <pc:spChg chg="mod">
          <ac:chgData name="M McGarvie" userId="6be67ea1-4e55-4db0-9002-5da8d2800654" providerId="ADAL" clId="{C13F4DF5-FC53-47D5-A5B9-6497D2300326}" dt="2020-11-15T12:52:17.686" v="217" actId="1076"/>
          <ac:spMkLst>
            <pc:docMk/>
            <pc:sldMk cId="2059914676" sldId="261"/>
            <ac:spMk id="20" creationId="{70092D5A-FA78-42B3-913E-DD344F1B8E53}"/>
          </ac:spMkLst>
        </pc:spChg>
        <pc:spChg chg="mod">
          <ac:chgData name="M McGarvie" userId="6be67ea1-4e55-4db0-9002-5da8d2800654" providerId="ADAL" clId="{C13F4DF5-FC53-47D5-A5B9-6497D2300326}" dt="2020-11-15T12:55:06.895" v="269" actId="1076"/>
          <ac:spMkLst>
            <pc:docMk/>
            <pc:sldMk cId="2059914676" sldId="261"/>
            <ac:spMk id="21" creationId="{5BED1122-9022-4D77-8D2E-F00FC8B0D4EF}"/>
          </ac:spMkLst>
        </pc:spChg>
        <pc:picChg chg="add del mod">
          <ac:chgData name="M McGarvie" userId="6be67ea1-4e55-4db0-9002-5da8d2800654" providerId="ADAL" clId="{C13F4DF5-FC53-47D5-A5B9-6497D2300326}" dt="2020-11-15T12:55:16.781" v="273" actId="1076"/>
          <ac:picMkLst>
            <pc:docMk/>
            <pc:sldMk cId="2059914676" sldId="261"/>
            <ac:picMk id="1026" creationId="{E56EDBAA-7498-430B-A8D4-F7CE8E50D574}"/>
          </ac:picMkLst>
        </pc:picChg>
        <pc:picChg chg="mod">
          <ac:chgData name="M McGarvie" userId="6be67ea1-4e55-4db0-9002-5da8d2800654" providerId="ADAL" clId="{C13F4DF5-FC53-47D5-A5B9-6497D2300326}" dt="2020-11-15T12:55:30.482" v="278" actId="1076"/>
          <ac:picMkLst>
            <pc:docMk/>
            <pc:sldMk cId="2059914676" sldId="261"/>
            <ac:picMk id="1028" creationId="{63A19C7F-9F2E-48A2-AAAC-7D2CBDAE8842}"/>
          </ac:picMkLst>
        </pc:picChg>
        <pc:picChg chg="add del mod">
          <ac:chgData name="M McGarvie" userId="6be67ea1-4e55-4db0-9002-5da8d2800654" providerId="ADAL" clId="{C13F4DF5-FC53-47D5-A5B9-6497D2300326}" dt="2020-11-15T12:55:33.354" v="279" actId="1076"/>
          <ac:picMkLst>
            <pc:docMk/>
            <pc:sldMk cId="2059914676" sldId="261"/>
            <ac:picMk id="1030" creationId="{2B23DE8B-7B23-48F3-A68D-182EAA0E9A7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0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03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23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06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89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72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75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06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3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39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26A2-8D7C-4BEF-AED4-B95B29A008E7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2733C-D6EB-4009-99BE-785C1B271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6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E1F1567-B208-47CA-A73F-AA643AC401C1}"/>
              </a:ext>
            </a:extLst>
          </p:cNvPr>
          <p:cNvSpPr/>
          <p:nvPr/>
        </p:nvSpPr>
        <p:spPr>
          <a:xfrm>
            <a:off x="6150441" y="389825"/>
            <a:ext cx="3755559" cy="249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672">
              <a:lnSpc>
                <a:spcPct val="107000"/>
              </a:lnSpc>
              <a:spcAft>
                <a:spcPts val="464"/>
              </a:spcAft>
            </a:pPr>
            <a:r>
              <a:rPr lang="en-GB" sz="1045" b="1" dirty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GOOD USE OF YOUR KNOWLEDGE ORGANISERS…</a:t>
            </a:r>
            <a:endParaRPr lang="en-GB" sz="522" dirty="0"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C941E8-5882-481A-8B59-C54D0A1D2069}"/>
              </a:ext>
            </a:extLst>
          </p:cNvPr>
          <p:cNvSpPr/>
          <p:nvPr/>
        </p:nvSpPr>
        <p:spPr>
          <a:xfrm>
            <a:off x="4861250" y="678902"/>
            <a:ext cx="4862814" cy="4143185"/>
          </a:xfrm>
          <a:prstGeom prst="rect">
            <a:avLst/>
          </a:prstGeom>
          <a:solidFill>
            <a:srgbClr val="B3335B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key words from a certain topic and turn them into a design or drawing.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Turn key words from a subject into a crossword or word search.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a mind map – key information on a topic only.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the most important piece of information then reduce. Can you get a whole Knowledge Organiser down to 10 key words? And then 5?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and rank order information – 1-5 in order of importance.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Quiz or test yourself to remember definitions (WITHOUT LOOKING and then check).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flashcards – Q&amp;A or definitions.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Sentences or paragraphs using key words or explaining key concepts or ideas. 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a poster. It could have a purpose, such as advertising or explaining to younger children.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your own colourful knowledge organizer for a topic you find hard. </a:t>
            </a:r>
          </a:p>
          <a:p>
            <a:pPr marL="165840" indent="-165840">
              <a:lnSpc>
                <a:spcPct val="107000"/>
              </a:lnSpc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Key words/ vocabulary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187445-A9B2-4E48-B7B5-B2AA257EC20A}"/>
              </a:ext>
            </a:extLst>
          </p:cNvPr>
          <p:cNvSpPr/>
          <p:nvPr/>
        </p:nvSpPr>
        <p:spPr>
          <a:xfrm>
            <a:off x="161654" y="678902"/>
            <a:ext cx="4540975" cy="585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  <a:tabLst>
                <a:tab pos="160313" algn="l"/>
              </a:tabLst>
            </a:pPr>
            <a:r>
              <a:rPr lang="en-GB" sz="1400" b="1" dirty="0">
                <a:solidFill>
                  <a:srgbClr val="333333"/>
                </a:solidFill>
                <a:ea typeface="Times New Roman" panose="02020603050405020304" pitchFamily="18" charset="0"/>
              </a:rPr>
              <a:t>Short bursts of revision </a:t>
            </a: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(30‑40 minutes) are most effective. Your concentration lapses after about an hour and you need to take a short break (5‑10 minutes).</a:t>
            </a:r>
          </a:p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  <a:tabLst>
                <a:tab pos="160313" algn="l"/>
              </a:tabLst>
            </a:pP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Plan a </a:t>
            </a:r>
            <a:r>
              <a:rPr lang="en-GB" sz="1400" b="1" dirty="0">
                <a:solidFill>
                  <a:srgbClr val="333333"/>
                </a:solidFill>
                <a:ea typeface="Times New Roman" panose="02020603050405020304" pitchFamily="18" charset="0"/>
              </a:rPr>
              <a:t>timetable</a:t>
            </a: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 of revision .</a:t>
            </a:r>
          </a:p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  <a:tabLst>
                <a:tab pos="160313" algn="l"/>
              </a:tabLst>
            </a:pP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Mix up the topics and subjects don’t stay on one subject for too long, come back to it the next day.</a:t>
            </a:r>
          </a:p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  <a:tabLst>
                <a:tab pos="160313" algn="l"/>
              </a:tabLst>
            </a:pP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Find a quiet place to revise ‑ your bedroom, school, the library ‑ and refuse to be interrupted or distracted. – Switch off that phone !</a:t>
            </a:r>
          </a:p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Work on your weaker topics first. </a:t>
            </a:r>
          </a:p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Get someone to </a:t>
            </a:r>
            <a:r>
              <a:rPr lang="en-GB" sz="1400" b="1" dirty="0">
                <a:solidFill>
                  <a:srgbClr val="333333"/>
                </a:solidFill>
                <a:ea typeface="Times New Roman" panose="02020603050405020304" pitchFamily="18" charset="0"/>
              </a:rPr>
              <a:t>quiz</a:t>
            </a: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 you on what you have been revising.</a:t>
            </a:r>
          </a:p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Make your own </a:t>
            </a:r>
            <a:r>
              <a:rPr lang="en-GB" sz="1400" b="1" dirty="0">
                <a:solidFill>
                  <a:srgbClr val="333333"/>
                </a:solidFill>
                <a:ea typeface="Times New Roman" panose="02020603050405020304" pitchFamily="18" charset="0"/>
              </a:rPr>
              <a:t>revision notes </a:t>
            </a: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because you will remember what you have written down more easily. Stick key notes to cupboards or doors so you see them everyday.</a:t>
            </a:r>
          </a:p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400" b="1" dirty="0">
                <a:solidFill>
                  <a:srgbClr val="333333"/>
                </a:solidFill>
                <a:ea typeface="Times New Roman" panose="02020603050405020304" pitchFamily="18" charset="0"/>
              </a:rPr>
              <a:t>Rewrite the key points of your revision notes</a:t>
            </a: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; read them out loud to yourself. We remember more than twice as much of what we say aloud than of what we merely read.</a:t>
            </a:r>
          </a:p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There are different ways of revising.  </a:t>
            </a:r>
            <a:r>
              <a:rPr lang="en-GB" sz="1400" b="1" dirty="0">
                <a:solidFill>
                  <a:srgbClr val="333333"/>
                </a:solidFill>
                <a:ea typeface="Times New Roman" panose="02020603050405020304" pitchFamily="18" charset="0"/>
              </a:rPr>
              <a:t>Mix it up a bit </a:t>
            </a: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try drawing diagrams, reading aloud sticking it on post it notes on the wall.</a:t>
            </a:r>
          </a:p>
          <a:p>
            <a:pPr marL="165840" indent="-165840">
              <a:spcAft>
                <a:spcPts val="696"/>
              </a:spcAft>
              <a:buFont typeface="Wingdings" panose="05000000000000000000" pitchFamily="2" charset="2"/>
              <a:buChar char="q"/>
            </a:pPr>
            <a:r>
              <a:rPr lang="en-GB" sz="1400" b="1" dirty="0">
                <a:solidFill>
                  <a:srgbClr val="333333"/>
                </a:solidFill>
                <a:ea typeface="Times New Roman" panose="02020603050405020304" pitchFamily="18" charset="0"/>
              </a:rPr>
              <a:t>Look after yourself.  </a:t>
            </a:r>
            <a:r>
              <a:rPr lang="en-GB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Take breaks, eat healthy and get plenty of sleep.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092D5A-FA78-42B3-913E-DD344F1B8E53}"/>
              </a:ext>
            </a:extLst>
          </p:cNvPr>
          <p:cNvSpPr txBox="1"/>
          <p:nvPr/>
        </p:nvSpPr>
        <p:spPr>
          <a:xfrm>
            <a:off x="115064" y="153257"/>
            <a:ext cx="3813102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b="1" dirty="0">
                <a:latin typeface="Bahnschrift" panose="020B0502040204020203" pitchFamily="34" charset="0"/>
              </a:rPr>
              <a:t>Revision  - Top Tips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BED1122-9022-4D77-8D2E-F00FC8B0D4EF}"/>
              </a:ext>
            </a:extLst>
          </p:cNvPr>
          <p:cNvSpPr/>
          <p:nvPr/>
        </p:nvSpPr>
        <p:spPr>
          <a:xfrm>
            <a:off x="7438383" y="37947"/>
            <a:ext cx="2285681" cy="413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45" b="1" cap="all" dirty="0">
                <a:solidFill>
                  <a:srgbClr val="333333"/>
                </a:solidFill>
                <a:latin typeface="Rockwell Extra Bold" panose="02060903040505020403" pitchFamily="18" charset="0"/>
              </a:rPr>
              <a:t>“I’M STILL LEARNING.” –</a:t>
            </a:r>
            <a:r>
              <a:rPr lang="en-GB" sz="1045" i="1" cap="all" dirty="0">
                <a:solidFill>
                  <a:srgbClr val="333333"/>
                </a:solidFill>
                <a:latin typeface="Rockwell Extra Bold" panose="02060903040505020403" pitchFamily="18" charset="0"/>
              </a:rPr>
              <a:t>MICHELANGELO</a:t>
            </a:r>
          </a:p>
        </p:txBody>
      </p:sp>
      <p:pic>
        <p:nvPicPr>
          <p:cNvPr id="1026" name="Picture 2" descr="Educational Quotes Coloring Pages - Classroom Doodles">
            <a:extLst>
              <a:ext uri="{FF2B5EF4-FFF2-40B4-BE49-F238E27FC236}">
                <a16:creationId xmlns:a16="http://schemas.microsoft.com/office/drawing/2014/main" id="{E56EDBAA-7498-430B-A8D4-F7CE8E50D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476" y="5104603"/>
            <a:ext cx="1416588" cy="14721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86+Inspirational+Quotes+About+Moving+On+51">
            <a:extLst>
              <a:ext uri="{FF2B5EF4-FFF2-40B4-BE49-F238E27FC236}">
                <a16:creationId xmlns:a16="http://schemas.microsoft.com/office/drawing/2014/main" id="{63A19C7F-9F2E-48A2-AAAC-7D2CBDAE88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5" t="19020" r="10229" b="12735"/>
          <a:stretch/>
        </p:blipFill>
        <p:spPr bwMode="auto">
          <a:xfrm>
            <a:off x="4790823" y="5047527"/>
            <a:ext cx="1656052" cy="15862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 descr="Good advice for teachers and parents: &quot;Tell me and I forget, teach me and I may remember, involve me and I learn.&quot; - Benjamin Franklin">
            <a:extLst>
              <a:ext uri="{FF2B5EF4-FFF2-40B4-BE49-F238E27FC236}">
                <a16:creationId xmlns:a16="http://schemas.microsoft.com/office/drawing/2014/main" id="{2B23DE8B-7B23-48F3-A68D-182EAA0E9A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83"/>
          <a:stretch/>
        </p:blipFill>
        <p:spPr bwMode="auto">
          <a:xfrm>
            <a:off x="6600900" y="5047527"/>
            <a:ext cx="1552551" cy="161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914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388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</vt:lpstr>
      <vt:lpstr>Calibri</vt:lpstr>
      <vt:lpstr>Calibri Light</vt:lpstr>
      <vt:lpstr>Rockwell Extra Bold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McGarvie</dc:creator>
  <cp:lastModifiedBy>Mark McGarvie</cp:lastModifiedBy>
  <cp:revision>1</cp:revision>
  <dcterms:created xsi:type="dcterms:W3CDTF">2020-11-15T12:42:58Z</dcterms:created>
  <dcterms:modified xsi:type="dcterms:W3CDTF">2020-11-15T12:55:36Z</dcterms:modified>
</cp:coreProperties>
</file>