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8" r:id="rId6"/>
    <p:sldId id="257" r:id="rId7"/>
    <p:sldId id="259" r:id="rId8"/>
    <p:sldId id="260"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FB8A8B5-D760-43CB-B0A5-643BF650974F}" v="57" dt="2019-11-26T19:58:27.1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6" autoAdjust="0"/>
    <p:restoredTop sz="94660"/>
  </p:normalViewPr>
  <p:slideViewPr>
    <p:cSldViewPr snapToGrid="0">
      <p:cViewPr varScale="1">
        <p:scale>
          <a:sx n="110" d="100"/>
          <a:sy n="110" d="100"/>
        </p:scale>
        <p:origin x="55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 McGarvie" userId="6be67ea1-4e55-4db0-9002-5da8d2800654" providerId="ADAL" clId="{AFB8A8B5-D760-43CB-B0A5-643BF650974F}"/>
    <pc:docChg chg="custSel addSld modSld">
      <pc:chgData name="M McGarvie" userId="6be67ea1-4e55-4db0-9002-5da8d2800654" providerId="ADAL" clId="{AFB8A8B5-D760-43CB-B0A5-643BF650974F}" dt="2019-12-01T16:28:37.934" v="324" actId="14100"/>
      <pc:docMkLst>
        <pc:docMk/>
      </pc:docMkLst>
      <pc:sldChg chg="addSp delSp modSp">
        <pc:chgData name="M McGarvie" userId="6be67ea1-4e55-4db0-9002-5da8d2800654" providerId="ADAL" clId="{AFB8A8B5-D760-43CB-B0A5-643BF650974F}" dt="2019-11-26T19:54:31.214" v="281" actId="1076"/>
        <pc:sldMkLst>
          <pc:docMk/>
          <pc:sldMk cId="1907798030" sldId="256"/>
        </pc:sldMkLst>
        <pc:spChg chg="add del mod">
          <ac:chgData name="M McGarvie" userId="6be67ea1-4e55-4db0-9002-5da8d2800654" providerId="ADAL" clId="{AFB8A8B5-D760-43CB-B0A5-643BF650974F}" dt="2019-11-26T19:36:18.194" v="37"/>
          <ac:spMkLst>
            <pc:docMk/>
            <pc:sldMk cId="1907798030" sldId="256"/>
            <ac:spMk id="2" creationId="{5F02EE33-C32B-4584-80F3-C64F11565EF3}"/>
          </ac:spMkLst>
        </pc:spChg>
        <pc:spChg chg="add mod">
          <ac:chgData name="M McGarvie" userId="6be67ea1-4e55-4db0-9002-5da8d2800654" providerId="ADAL" clId="{AFB8A8B5-D760-43CB-B0A5-643BF650974F}" dt="2019-11-26T19:54:29.100" v="280" actId="1076"/>
          <ac:spMkLst>
            <pc:docMk/>
            <pc:sldMk cId="1907798030" sldId="256"/>
            <ac:spMk id="3" creationId="{9E447BE4-3A9A-4F1B-ABDB-ED0798497058}"/>
          </ac:spMkLst>
        </pc:spChg>
        <pc:grpChg chg="add">
          <ac:chgData name="M McGarvie" userId="6be67ea1-4e55-4db0-9002-5da8d2800654" providerId="ADAL" clId="{AFB8A8B5-D760-43CB-B0A5-643BF650974F}" dt="2019-11-26T19:54:20.553" v="277"/>
          <ac:grpSpMkLst>
            <pc:docMk/>
            <pc:sldMk cId="1907798030" sldId="256"/>
            <ac:grpSpMk id="4" creationId="{A0F90B2E-8BB0-445C-A548-5A14381D8907}"/>
          </ac:grpSpMkLst>
        </pc:grpChg>
        <pc:picChg chg="add">
          <ac:chgData name="M McGarvie" userId="6be67ea1-4e55-4db0-9002-5da8d2800654" providerId="ADAL" clId="{AFB8A8B5-D760-43CB-B0A5-643BF650974F}" dt="2019-11-26T19:54:20.553" v="277"/>
          <ac:picMkLst>
            <pc:docMk/>
            <pc:sldMk cId="1907798030" sldId="256"/>
            <ac:picMk id="7" creationId="{D66DA22C-36CC-4063-856E-36988170B006}"/>
          </ac:picMkLst>
        </pc:picChg>
        <pc:picChg chg="add mod">
          <ac:chgData name="M McGarvie" userId="6be67ea1-4e55-4db0-9002-5da8d2800654" providerId="ADAL" clId="{AFB8A8B5-D760-43CB-B0A5-643BF650974F}" dt="2019-11-26T19:54:31.214" v="281" actId="1076"/>
          <ac:picMkLst>
            <pc:docMk/>
            <pc:sldMk cId="1907798030" sldId="256"/>
            <ac:picMk id="2050" creationId="{576825C4-2178-4C46-9531-356CBB5CD47C}"/>
          </ac:picMkLst>
        </pc:picChg>
      </pc:sldChg>
      <pc:sldChg chg="addSp delSp modSp add">
        <pc:chgData name="M McGarvie" userId="6be67ea1-4e55-4db0-9002-5da8d2800654" providerId="ADAL" clId="{AFB8A8B5-D760-43CB-B0A5-643BF650974F}" dt="2019-12-01T16:28:37.934" v="324" actId="14100"/>
        <pc:sldMkLst>
          <pc:docMk/>
          <pc:sldMk cId="1701807556" sldId="257"/>
        </pc:sldMkLst>
        <pc:spChg chg="del">
          <ac:chgData name="M McGarvie" userId="6be67ea1-4e55-4db0-9002-5da8d2800654" providerId="ADAL" clId="{AFB8A8B5-D760-43CB-B0A5-643BF650974F}" dt="2019-11-26T19:33:24.946" v="3" actId="478"/>
          <ac:spMkLst>
            <pc:docMk/>
            <pc:sldMk cId="1701807556" sldId="257"/>
            <ac:spMk id="2" creationId="{13A12B03-7F32-4ED8-B14D-FF3260C430C1}"/>
          </ac:spMkLst>
        </pc:spChg>
        <pc:spChg chg="add mod">
          <ac:chgData name="M McGarvie" userId="6be67ea1-4e55-4db0-9002-5da8d2800654" providerId="ADAL" clId="{AFB8A8B5-D760-43CB-B0A5-643BF650974F}" dt="2019-12-01T16:28:37.934" v="324" actId="14100"/>
          <ac:spMkLst>
            <pc:docMk/>
            <pc:sldMk cId="1701807556" sldId="257"/>
            <ac:spMk id="2" creationId="{C7C9F62C-3A09-4549-9E5A-FCBF7CD1D6AA}"/>
          </ac:spMkLst>
        </pc:spChg>
        <pc:spChg chg="del">
          <ac:chgData name="M McGarvie" userId="6be67ea1-4e55-4db0-9002-5da8d2800654" providerId="ADAL" clId="{AFB8A8B5-D760-43CB-B0A5-643BF650974F}" dt="2019-11-26T19:33:25.906" v="4" actId="478"/>
          <ac:spMkLst>
            <pc:docMk/>
            <pc:sldMk cId="1701807556" sldId="257"/>
            <ac:spMk id="3" creationId="{2A5565F9-03BC-4FAD-846B-2FAF2C3BA5B6}"/>
          </ac:spMkLst>
        </pc:spChg>
        <pc:spChg chg="add mod">
          <ac:chgData name="M McGarvie" userId="6be67ea1-4e55-4db0-9002-5da8d2800654" providerId="ADAL" clId="{AFB8A8B5-D760-43CB-B0A5-643BF650974F}" dt="2019-11-26T19:54:44.129" v="285" actId="1076"/>
          <ac:spMkLst>
            <pc:docMk/>
            <pc:sldMk cId="1701807556" sldId="257"/>
            <ac:spMk id="3" creationId="{32C446D4-59EC-46E8-AA89-D4D21C07FB18}"/>
          </ac:spMkLst>
        </pc:spChg>
        <pc:grpChg chg="add">
          <ac:chgData name="M McGarvie" userId="6be67ea1-4e55-4db0-9002-5da8d2800654" providerId="ADAL" clId="{AFB8A8B5-D760-43CB-B0A5-643BF650974F}" dt="2019-11-26T19:54:40.750" v="284"/>
          <ac:grpSpMkLst>
            <pc:docMk/>
            <pc:sldMk cId="1701807556" sldId="257"/>
            <ac:grpSpMk id="5" creationId="{70B5309D-0A62-4727-AA69-235F9734C3F9}"/>
          </ac:grpSpMkLst>
        </pc:grpChg>
        <pc:picChg chg="add">
          <ac:chgData name="M McGarvie" userId="6be67ea1-4e55-4db0-9002-5da8d2800654" providerId="ADAL" clId="{AFB8A8B5-D760-43CB-B0A5-643BF650974F}" dt="2019-11-26T19:54:40.750" v="284"/>
          <ac:picMkLst>
            <pc:docMk/>
            <pc:sldMk cId="1701807556" sldId="257"/>
            <ac:picMk id="8" creationId="{12BEA012-DF13-4DB2-9195-55FDCC9712C4}"/>
          </ac:picMkLst>
        </pc:picChg>
        <pc:picChg chg="add mod">
          <ac:chgData name="M McGarvie" userId="6be67ea1-4e55-4db0-9002-5da8d2800654" providerId="ADAL" clId="{AFB8A8B5-D760-43CB-B0A5-643BF650974F}" dt="2019-11-26T19:54:52.488" v="289" actId="1076"/>
          <ac:picMkLst>
            <pc:docMk/>
            <pc:sldMk cId="1701807556" sldId="257"/>
            <ac:picMk id="1026" creationId="{E908EBFA-54DE-4F9F-A317-9611C1F71F5C}"/>
          </ac:picMkLst>
        </pc:picChg>
      </pc:sldChg>
      <pc:sldChg chg="addSp delSp modSp add modAnim">
        <pc:chgData name="M McGarvie" userId="6be67ea1-4e55-4db0-9002-5da8d2800654" providerId="ADAL" clId="{AFB8A8B5-D760-43CB-B0A5-643BF650974F}" dt="2019-11-26T19:54:37.191" v="283" actId="1076"/>
        <pc:sldMkLst>
          <pc:docMk/>
          <pc:sldMk cId="792144567" sldId="258"/>
        </pc:sldMkLst>
        <pc:spChg chg="del">
          <ac:chgData name="M McGarvie" userId="6be67ea1-4e55-4db0-9002-5da8d2800654" providerId="ADAL" clId="{AFB8A8B5-D760-43CB-B0A5-643BF650974F}" dt="2019-11-26T19:36:25.465" v="39" actId="478"/>
          <ac:spMkLst>
            <pc:docMk/>
            <pc:sldMk cId="792144567" sldId="258"/>
            <ac:spMk id="2" creationId="{E0DBCEF1-4F1A-45CD-831E-A9F09D078B8F}"/>
          </ac:spMkLst>
        </pc:spChg>
        <pc:spChg chg="del">
          <ac:chgData name="M McGarvie" userId="6be67ea1-4e55-4db0-9002-5da8d2800654" providerId="ADAL" clId="{AFB8A8B5-D760-43CB-B0A5-643BF650974F}" dt="2019-11-26T19:36:34.793" v="40" actId="478"/>
          <ac:spMkLst>
            <pc:docMk/>
            <pc:sldMk cId="792144567" sldId="258"/>
            <ac:spMk id="3" creationId="{72C13B59-C45E-4535-9241-23D4FC15232E}"/>
          </ac:spMkLst>
        </pc:spChg>
        <pc:grpChg chg="add">
          <ac:chgData name="M McGarvie" userId="6be67ea1-4e55-4db0-9002-5da8d2800654" providerId="ADAL" clId="{AFB8A8B5-D760-43CB-B0A5-643BF650974F}" dt="2019-11-26T19:54:34.581" v="282"/>
          <ac:grpSpMkLst>
            <pc:docMk/>
            <pc:sldMk cId="792144567" sldId="258"/>
            <ac:grpSpMk id="3" creationId="{21704A73-11D7-449B-A153-826DC1F9FEDD}"/>
          </ac:grpSpMkLst>
        </pc:grpChg>
        <pc:picChg chg="add mod">
          <ac:chgData name="M McGarvie" userId="6be67ea1-4e55-4db0-9002-5da8d2800654" providerId="ADAL" clId="{AFB8A8B5-D760-43CB-B0A5-643BF650974F}" dt="2019-11-26T19:54:37.191" v="283" actId="1076"/>
          <ac:picMkLst>
            <pc:docMk/>
            <pc:sldMk cId="792144567" sldId="258"/>
            <ac:picMk id="4" creationId="{4CC6E47E-B45A-40C4-94A9-BB8F7CC81355}"/>
          </ac:picMkLst>
        </pc:picChg>
        <pc:picChg chg="add">
          <ac:chgData name="M McGarvie" userId="6be67ea1-4e55-4db0-9002-5da8d2800654" providerId="ADAL" clId="{AFB8A8B5-D760-43CB-B0A5-643BF650974F}" dt="2019-11-26T19:54:34.581" v="282"/>
          <ac:picMkLst>
            <pc:docMk/>
            <pc:sldMk cId="792144567" sldId="258"/>
            <ac:picMk id="7" creationId="{C5FF8167-304E-4996-9284-3FB284768D42}"/>
          </ac:picMkLst>
        </pc:picChg>
      </pc:sldChg>
      <pc:sldChg chg="addSp delSp modSp add">
        <pc:chgData name="M McGarvie" userId="6be67ea1-4e55-4db0-9002-5da8d2800654" providerId="ADAL" clId="{AFB8A8B5-D760-43CB-B0A5-643BF650974F}" dt="2019-11-26T19:58:27.151" v="323" actId="1076"/>
        <pc:sldMkLst>
          <pc:docMk/>
          <pc:sldMk cId="810927899" sldId="259"/>
        </pc:sldMkLst>
        <pc:spChg chg="add del">
          <ac:chgData name="M McGarvie" userId="6be67ea1-4e55-4db0-9002-5da8d2800654" providerId="ADAL" clId="{AFB8A8B5-D760-43CB-B0A5-643BF650974F}" dt="2019-11-26T19:42:04.770" v="48" actId="478"/>
          <ac:spMkLst>
            <pc:docMk/>
            <pc:sldMk cId="810927899" sldId="259"/>
            <ac:spMk id="2" creationId="{C96A2EFB-01B0-4DC7-A494-AD0AF3C1B098}"/>
          </ac:spMkLst>
        </pc:spChg>
        <pc:spChg chg="add del">
          <ac:chgData name="M McGarvie" userId="6be67ea1-4e55-4db0-9002-5da8d2800654" providerId="ADAL" clId="{AFB8A8B5-D760-43CB-B0A5-643BF650974F}" dt="2019-11-26T19:42:04.770" v="48" actId="478"/>
          <ac:spMkLst>
            <pc:docMk/>
            <pc:sldMk cId="810927899" sldId="259"/>
            <ac:spMk id="3" creationId="{785ABC7B-17A5-43ED-994E-2A6A375BDEED}"/>
          </ac:spMkLst>
        </pc:spChg>
        <pc:spChg chg="add del">
          <ac:chgData name="M McGarvie" userId="6be67ea1-4e55-4db0-9002-5da8d2800654" providerId="ADAL" clId="{AFB8A8B5-D760-43CB-B0A5-643BF650974F}" dt="2019-11-26T19:42:04.770" v="48" actId="478"/>
          <ac:spMkLst>
            <pc:docMk/>
            <pc:sldMk cId="810927899" sldId="259"/>
            <ac:spMk id="4" creationId="{0900EB47-10FA-48E3-800F-C3F45AB5244D}"/>
          </ac:spMkLst>
        </pc:spChg>
        <pc:spChg chg="add del">
          <ac:chgData name="M McGarvie" userId="6be67ea1-4e55-4db0-9002-5da8d2800654" providerId="ADAL" clId="{AFB8A8B5-D760-43CB-B0A5-643BF650974F}" dt="2019-11-26T19:42:31.920" v="55" actId="478"/>
          <ac:spMkLst>
            <pc:docMk/>
            <pc:sldMk cId="810927899" sldId="259"/>
            <ac:spMk id="5" creationId="{F3E9C39D-3583-4AD0-8F95-6779FF35D33B}"/>
          </ac:spMkLst>
        </pc:spChg>
        <pc:spChg chg="add del mod">
          <ac:chgData name="M McGarvie" userId="6be67ea1-4e55-4db0-9002-5da8d2800654" providerId="ADAL" clId="{AFB8A8B5-D760-43CB-B0A5-643BF650974F}" dt="2019-11-26T19:42:30.032" v="54" actId="478"/>
          <ac:spMkLst>
            <pc:docMk/>
            <pc:sldMk cId="810927899" sldId="259"/>
            <ac:spMk id="6" creationId="{3C2C7F9F-0C44-4BE9-9E8B-1AB5254E414C}"/>
          </ac:spMkLst>
        </pc:spChg>
        <pc:spChg chg="add del">
          <ac:chgData name="M McGarvie" userId="6be67ea1-4e55-4db0-9002-5da8d2800654" providerId="ADAL" clId="{AFB8A8B5-D760-43CB-B0A5-643BF650974F}" dt="2019-11-26T19:42:25.385" v="52" actId="478"/>
          <ac:spMkLst>
            <pc:docMk/>
            <pc:sldMk cId="810927899" sldId="259"/>
            <ac:spMk id="7" creationId="{6AE9591F-AA50-4C53-AF14-1890AA19F2EA}"/>
          </ac:spMkLst>
        </pc:spChg>
        <pc:spChg chg="add mod">
          <ac:chgData name="M McGarvie" userId="6be67ea1-4e55-4db0-9002-5da8d2800654" providerId="ADAL" clId="{AFB8A8B5-D760-43CB-B0A5-643BF650974F}" dt="2019-11-26T19:56:27.709" v="317" actId="1076"/>
          <ac:spMkLst>
            <pc:docMk/>
            <pc:sldMk cId="810927899" sldId="259"/>
            <ac:spMk id="8" creationId="{AF37E5C0-B49F-40BD-AFE7-7F6B31C23D97}"/>
          </ac:spMkLst>
        </pc:spChg>
        <pc:grpChg chg="add">
          <ac:chgData name="M McGarvie" userId="6be67ea1-4e55-4db0-9002-5da8d2800654" providerId="ADAL" clId="{AFB8A8B5-D760-43CB-B0A5-643BF650974F}" dt="2019-11-26T19:54:59.646" v="291"/>
          <ac:grpSpMkLst>
            <pc:docMk/>
            <pc:sldMk cId="810927899" sldId="259"/>
            <ac:grpSpMk id="14" creationId="{715CB592-3B2F-45B0-8112-B910CDBB92B8}"/>
          </ac:grpSpMkLst>
        </pc:grpChg>
        <pc:picChg chg="add">
          <ac:chgData name="M McGarvie" userId="6be67ea1-4e55-4db0-9002-5da8d2800654" providerId="ADAL" clId="{AFB8A8B5-D760-43CB-B0A5-643BF650974F}" dt="2019-11-26T19:54:59.646" v="291"/>
          <ac:picMkLst>
            <pc:docMk/>
            <pc:sldMk cId="810927899" sldId="259"/>
            <ac:picMk id="17" creationId="{2DEA4F4A-5B65-4928-934A-1625046632D1}"/>
          </ac:picMkLst>
        </pc:picChg>
        <pc:picChg chg="add del">
          <ac:chgData name="M McGarvie" userId="6be67ea1-4e55-4db0-9002-5da8d2800654" providerId="ADAL" clId="{AFB8A8B5-D760-43CB-B0A5-643BF650974F}" dt="2019-11-26T19:42:04.770" v="48" actId="478"/>
          <ac:picMkLst>
            <pc:docMk/>
            <pc:sldMk cId="810927899" sldId="259"/>
            <ac:picMk id="2049" creationId="{D25BACAA-D9B3-4351-A786-F12F50B043D8}"/>
          </ac:picMkLst>
        </pc:picChg>
        <pc:picChg chg="add del">
          <ac:chgData name="M McGarvie" userId="6be67ea1-4e55-4db0-9002-5da8d2800654" providerId="ADAL" clId="{AFB8A8B5-D760-43CB-B0A5-643BF650974F}" dt="2019-11-26T19:42:04.770" v="48" actId="478"/>
          <ac:picMkLst>
            <pc:docMk/>
            <pc:sldMk cId="810927899" sldId="259"/>
            <ac:picMk id="2050" creationId="{3501978A-7E75-401D-8D2D-19B42D3B5256}"/>
          </ac:picMkLst>
        </pc:picChg>
        <pc:picChg chg="add del">
          <ac:chgData name="M McGarvie" userId="6be67ea1-4e55-4db0-9002-5da8d2800654" providerId="ADAL" clId="{AFB8A8B5-D760-43CB-B0A5-643BF650974F}" dt="2019-11-26T19:42:16.232" v="51" actId="478"/>
          <ac:picMkLst>
            <pc:docMk/>
            <pc:sldMk cId="810927899" sldId="259"/>
            <ac:picMk id="2054" creationId="{6794BFDC-3A58-4670-971F-18AA0AA87EF4}"/>
          </ac:picMkLst>
        </pc:picChg>
        <pc:picChg chg="add del">
          <ac:chgData name="M McGarvie" userId="6be67ea1-4e55-4db0-9002-5da8d2800654" providerId="ADAL" clId="{AFB8A8B5-D760-43CB-B0A5-643BF650974F}" dt="2019-11-26T19:42:14.408" v="50" actId="478"/>
          <ac:picMkLst>
            <pc:docMk/>
            <pc:sldMk cId="810927899" sldId="259"/>
            <ac:picMk id="2055" creationId="{6717B497-FA0C-4BCC-845C-D2CAB15FF951}"/>
          </ac:picMkLst>
        </pc:picChg>
        <pc:picChg chg="add del">
          <ac:chgData name="M McGarvie" userId="6be67ea1-4e55-4db0-9002-5da8d2800654" providerId="ADAL" clId="{AFB8A8B5-D760-43CB-B0A5-643BF650974F}" dt="2019-11-26T19:51:17.082" v="240" actId="478"/>
          <ac:picMkLst>
            <pc:docMk/>
            <pc:sldMk cId="810927899" sldId="259"/>
            <ac:picMk id="2059" creationId="{C838D87A-59B9-4FB0-90BA-D427FE71AAEE}"/>
          </ac:picMkLst>
        </pc:picChg>
        <pc:picChg chg="add mod">
          <ac:chgData name="M McGarvie" userId="6be67ea1-4e55-4db0-9002-5da8d2800654" providerId="ADAL" clId="{AFB8A8B5-D760-43CB-B0A5-643BF650974F}" dt="2019-11-26T19:58:27.151" v="323" actId="1076"/>
          <ac:picMkLst>
            <pc:docMk/>
            <pc:sldMk cId="810927899" sldId="259"/>
            <ac:picMk id="2061" creationId="{ABEBC254-6CA9-4EB0-97A8-19C0580D78EF}"/>
          </ac:picMkLst>
        </pc:picChg>
      </pc:sldChg>
      <pc:sldChg chg="addSp modSp add">
        <pc:chgData name="M McGarvie" userId="6be67ea1-4e55-4db0-9002-5da8d2800654" providerId="ADAL" clId="{AFB8A8B5-D760-43CB-B0A5-643BF650974F}" dt="2019-11-26T19:55:32.426" v="305" actId="1076"/>
        <pc:sldMkLst>
          <pc:docMk/>
          <pc:sldMk cId="2530427011" sldId="260"/>
        </pc:sldMkLst>
        <pc:spChg chg="add mod">
          <ac:chgData name="M McGarvie" userId="6be67ea1-4e55-4db0-9002-5da8d2800654" providerId="ADAL" clId="{AFB8A8B5-D760-43CB-B0A5-643BF650974F}" dt="2019-11-26T19:55:32.426" v="305" actId="1076"/>
          <ac:spMkLst>
            <pc:docMk/>
            <pc:sldMk cId="2530427011" sldId="260"/>
            <ac:spMk id="2" creationId="{25C51EFD-BBEC-4DF0-878C-59159A7D4E4C}"/>
          </ac:spMkLst>
        </pc:spChg>
        <pc:grpChg chg="add">
          <ac:chgData name="M McGarvie" userId="6be67ea1-4e55-4db0-9002-5da8d2800654" providerId="ADAL" clId="{AFB8A8B5-D760-43CB-B0A5-643BF650974F}" dt="2019-11-26T19:55:21.224" v="302"/>
          <ac:grpSpMkLst>
            <pc:docMk/>
            <pc:sldMk cId="2530427011" sldId="260"/>
            <ac:grpSpMk id="6" creationId="{C9B9DF8D-D308-46EE-8C8E-73A2DFCF016D}"/>
          </ac:grpSpMkLst>
        </pc:grpChg>
        <pc:picChg chg="add">
          <ac:chgData name="M McGarvie" userId="6be67ea1-4e55-4db0-9002-5da8d2800654" providerId="ADAL" clId="{AFB8A8B5-D760-43CB-B0A5-643BF650974F}" dt="2019-11-26T19:51:39.649" v="241"/>
          <ac:picMkLst>
            <pc:docMk/>
            <pc:sldMk cId="2530427011" sldId="260"/>
            <ac:picMk id="3" creationId="{D09F0432-E4AF-4BC6-BC52-017FD54870B8}"/>
          </ac:picMkLst>
        </pc:picChg>
        <pc:picChg chg="add mod">
          <ac:chgData name="M McGarvie" userId="6be67ea1-4e55-4db0-9002-5da8d2800654" providerId="ADAL" clId="{AFB8A8B5-D760-43CB-B0A5-643BF650974F}" dt="2019-11-26T19:51:49.517" v="244" actId="1076"/>
          <ac:picMkLst>
            <pc:docMk/>
            <pc:sldMk cId="2530427011" sldId="260"/>
            <ac:picMk id="4" creationId="{DFBC70BC-853B-4CE7-B6A0-C7A86268C18A}"/>
          </ac:picMkLst>
        </pc:picChg>
        <pc:picChg chg="add mod">
          <ac:chgData name="M McGarvie" userId="6be67ea1-4e55-4db0-9002-5da8d2800654" providerId="ADAL" clId="{AFB8A8B5-D760-43CB-B0A5-643BF650974F}" dt="2019-11-26T19:51:51.317" v="245" actId="1076"/>
          <ac:picMkLst>
            <pc:docMk/>
            <pc:sldMk cId="2530427011" sldId="260"/>
            <ac:picMk id="5" creationId="{8EFFDF34-52A5-469B-9D0D-DE5510D52A52}"/>
          </ac:picMkLst>
        </pc:picChg>
        <pc:picChg chg="add">
          <ac:chgData name="M McGarvie" userId="6be67ea1-4e55-4db0-9002-5da8d2800654" providerId="ADAL" clId="{AFB8A8B5-D760-43CB-B0A5-643BF650974F}" dt="2019-11-26T19:55:21.224" v="302"/>
          <ac:picMkLst>
            <pc:docMk/>
            <pc:sldMk cId="2530427011" sldId="260"/>
            <ac:picMk id="9" creationId="{D844A944-66E0-4C07-88FA-88C8C4164B2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62DF2-59C3-43DC-B37B-F23EE248B9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2CF2B37-26DB-4A22-8119-5292276302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22A78FC-5C3F-4C6A-BDB4-373218890C9F}"/>
              </a:ext>
            </a:extLst>
          </p:cNvPr>
          <p:cNvSpPr>
            <a:spLocks noGrp="1"/>
          </p:cNvSpPr>
          <p:nvPr>
            <p:ph type="dt" sz="half" idx="10"/>
          </p:nvPr>
        </p:nvSpPr>
        <p:spPr/>
        <p:txBody>
          <a:bodyPr/>
          <a:lstStyle/>
          <a:p>
            <a:fld id="{E6E88EFF-875C-4B8F-96A7-7E1E2374A86A}" type="datetimeFigureOut">
              <a:rPr lang="en-GB" smtClean="0"/>
              <a:t>01/12/2019</a:t>
            </a:fld>
            <a:endParaRPr lang="en-GB"/>
          </a:p>
        </p:txBody>
      </p:sp>
      <p:sp>
        <p:nvSpPr>
          <p:cNvPr id="5" name="Footer Placeholder 4">
            <a:extLst>
              <a:ext uri="{FF2B5EF4-FFF2-40B4-BE49-F238E27FC236}">
                <a16:creationId xmlns:a16="http://schemas.microsoft.com/office/drawing/2014/main" id="{9A6EA0A9-4EDD-4DEB-BF74-A0A0A5C70E8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6C507D8-E5B0-42AA-B883-B2D354B75391}"/>
              </a:ext>
            </a:extLst>
          </p:cNvPr>
          <p:cNvSpPr>
            <a:spLocks noGrp="1"/>
          </p:cNvSpPr>
          <p:nvPr>
            <p:ph type="sldNum" sz="quarter" idx="12"/>
          </p:nvPr>
        </p:nvSpPr>
        <p:spPr/>
        <p:txBody>
          <a:bodyPr/>
          <a:lstStyle/>
          <a:p>
            <a:fld id="{6762ED9C-CD92-46CB-B024-93CF1369AA0F}" type="slidenum">
              <a:rPr lang="en-GB" smtClean="0"/>
              <a:t>‹#›</a:t>
            </a:fld>
            <a:endParaRPr lang="en-GB"/>
          </a:p>
        </p:txBody>
      </p:sp>
    </p:spTree>
    <p:extLst>
      <p:ext uri="{BB962C8B-B14F-4D97-AF65-F5344CB8AC3E}">
        <p14:creationId xmlns:p14="http://schemas.microsoft.com/office/powerpoint/2010/main" val="39844844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8EC62-23B0-4567-85D9-477ACD0D18F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59E8E01-9F9D-4CDA-B5DD-D9133F7BE0D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ECC087A-28D0-4A15-997F-3D5E8B47332C}"/>
              </a:ext>
            </a:extLst>
          </p:cNvPr>
          <p:cNvSpPr>
            <a:spLocks noGrp="1"/>
          </p:cNvSpPr>
          <p:nvPr>
            <p:ph type="dt" sz="half" idx="10"/>
          </p:nvPr>
        </p:nvSpPr>
        <p:spPr/>
        <p:txBody>
          <a:bodyPr/>
          <a:lstStyle/>
          <a:p>
            <a:fld id="{E6E88EFF-875C-4B8F-96A7-7E1E2374A86A}" type="datetimeFigureOut">
              <a:rPr lang="en-GB" smtClean="0"/>
              <a:t>01/12/2019</a:t>
            </a:fld>
            <a:endParaRPr lang="en-GB"/>
          </a:p>
        </p:txBody>
      </p:sp>
      <p:sp>
        <p:nvSpPr>
          <p:cNvPr id="5" name="Footer Placeholder 4">
            <a:extLst>
              <a:ext uri="{FF2B5EF4-FFF2-40B4-BE49-F238E27FC236}">
                <a16:creationId xmlns:a16="http://schemas.microsoft.com/office/drawing/2014/main" id="{3768F040-F722-4990-BEB0-C85BF70D97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0349995-0BE3-45D9-AF5C-7FC906C25D92}"/>
              </a:ext>
            </a:extLst>
          </p:cNvPr>
          <p:cNvSpPr>
            <a:spLocks noGrp="1"/>
          </p:cNvSpPr>
          <p:nvPr>
            <p:ph type="sldNum" sz="quarter" idx="12"/>
          </p:nvPr>
        </p:nvSpPr>
        <p:spPr/>
        <p:txBody>
          <a:bodyPr/>
          <a:lstStyle/>
          <a:p>
            <a:fld id="{6762ED9C-CD92-46CB-B024-93CF1369AA0F}" type="slidenum">
              <a:rPr lang="en-GB" smtClean="0"/>
              <a:t>‹#›</a:t>
            </a:fld>
            <a:endParaRPr lang="en-GB"/>
          </a:p>
        </p:txBody>
      </p:sp>
    </p:spTree>
    <p:extLst>
      <p:ext uri="{BB962C8B-B14F-4D97-AF65-F5344CB8AC3E}">
        <p14:creationId xmlns:p14="http://schemas.microsoft.com/office/powerpoint/2010/main" val="1899748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D9F48C8-72E0-4FB4-BDA2-0F9F86BE75E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D875FA6-8CB8-484E-B54A-E828678F068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33B58B0-B0FC-48B6-A5ED-92A3C6B5FE8A}"/>
              </a:ext>
            </a:extLst>
          </p:cNvPr>
          <p:cNvSpPr>
            <a:spLocks noGrp="1"/>
          </p:cNvSpPr>
          <p:nvPr>
            <p:ph type="dt" sz="half" idx="10"/>
          </p:nvPr>
        </p:nvSpPr>
        <p:spPr/>
        <p:txBody>
          <a:bodyPr/>
          <a:lstStyle/>
          <a:p>
            <a:fld id="{E6E88EFF-875C-4B8F-96A7-7E1E2374A86A}" type="datetimeFigureOut">
              <a:rPr lang="en-GB" smtClean="0"/>
              <a:t>01/12/2019</a:t>
            </a:fld>
            <a:endParaRPr lang="en-GB"/>
          </a:p>
        </p:txBody>
      </p:sp>
      <p:sp>
        <p:nvSpPr>
          <p:cNvPr id="5" name="Footer Placeholder 4">
            <a:extLst>
              <a:ext uri="{FF2B5EF4-FFF2-40B4-BE49-F238E27FC236}">
                <a16:creationId xmlns:a16="http://schemas.microsoft.com/office/drawing/2014/main" id="{9B60E5FC-8E67-4604-BE57-30B6F415564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3487AE4-1BF5-42E8-BF32-C069F9BD253E}"/>
              </a:ext>
            </a:extLst>
          </p:cNvPr>
          <p:cNvSpPr>
            <a:spLocks noGrp="1"/>
          </p:cNvSpPr>
          <p:nvPr>
            <p:ph type="sldNum" sz="quarter" idx="12"/>
          </p:nvPr>
        </p:nvSpPr>
        <p:spPr/>
        <p:txBody>
          <a:bodyPr/>
          <a:lstStyle/>
          <a:p>
            <a:fld id="{6762ED9C-CD92-46CB-B024-93CF1369AA0F}" type="slidenum">
              <a:rPr lang="en-GB" smtClean="0"/>
              <a:t>‹#›</a:t>
            </a:fld>
            <a:endParaRPr lang="en-GB"/>
          </a:p>
        </p:txBody>
      </p:sp>
    </p:spTree>
    <p:extLst>
      <p:ext uri="{BB962C8B-B14F-4D97-AF65-F5344CB8AC3E}">
        <p14:creationId xmlns:p14="http://schemas.microsoft.com/office/powerpoint/2010/main" val="2220952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111C2-42EB-4F30-A260-AA89EA87E99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CD20183-CAF4-49AC-B092-6F42BF90705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1931688-1652-495A-93AF-5A7DD89D6C2B}"/>
              </a:ext>
            </a:extLst>
          </p:cNvPr>
          <p:cNvSpPr>
            <a:spLocks noGrp="1"/>
          </p:cNvSpPr>
          <p:nvPr>
            <p:ph type="dt" sz="half" idx="10"/>
          </p:nvPr>
        </p:nvSpPr>
        <p:spPr/>
        <p:txBody>
          <a:bodyPr/>
          <a:lstStyle/>
          <a:p>
            <a:fld id="{E6E88EFF-875C-4B8F-96A7-7E1E2374A86A}" type="datetimeFigureOut">
              <a:rPr lang="en-GB" smtClean="0"/>
              <a:t>01/12/2019</a:t>
            </a:fld>
            <a:endParaRPr lang="en-GB"/>
          </a:p>
        </p:txBody>
      </p:sp>
      <p:sp>
        <p:nvSpPr>
          <p:cNvPr id="5" name="Footer Placeholder 4">
            <a:extLst>
              <a:ext uri="{FF2B5EF4-FFF2-40B4-BE49-F238E27FC236}">
                <a16:creationId xmlns:a16="http://schemas.microsoft.com/office/drawing/2014/main" id="{715D0F7A-7E2D-461E-B964-70B66277DF2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E4C94D0-E5FF-40A8-987D-C60F4C6A21A4}"/>
              </a:ext>
            </a:extLst>
          </p:cNvPr>
          <p:cNvSpPr>
            <a:spLocks noGrp="1"/>
          </p:cNvSpPr>
          <p:nvPr>
            <p:ph type="sldNum" sz="quarter" idx="12"/>
          </p:nvPr>
        </p:nvSpPr>
        <p:spPr/>
        <p:txBody>
          <a:bodyPr/>
          <a:lstStyle/>
          <a:p>
            <a:fld id="{6762ED9C-CD92-46CB-B024-93CF1369AA0F}" type="slidenum">
              <a:rPr lang="en-GB" smtClean="0"/>
              <a:t>‹#›</a:t>
            </a:fld>
            <a:endParaRPr lang="en-GB"/>
          </a:p>
        </p:txBody>
      </p:sp>
    </p:spTree>
    <p:extLst>
      <p:ext uri="{BB962C8B-B14F-4D97-AF65-F5344CB8AC3E}">
        <p14:creationId xmlns:p14="http://schemas.microsoft.com/office/powerpoint/2010/main" val="11092117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13607-F520-4249-AE33-61BF7F604E2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A8AC176-EFFD-44DB-AD0A-930972B7969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6320D84-7DB6-4EBA-A0D9-AD7B80E6029D}"/>
              </a:ext>
            </a:extLst>
          </p:cNvPr>
          <p:cNvSpPr>
            <a:spLocks noGrp="1"/>
          </p:cNvSpPr>
          <p:nvPr>
            <p:ph type="dt" sz="half" idx="10"/>
          </p:nvPr>
        </p:nvSpPr>
        <p:spPr/>
        <p:txBody>
          <a:bodyPr/>
          <a:lstStyle/>
          <a:p>
            <a:fld id="{E6E88EFF-875C-4B8F-96A7-7E1E2374A86A}" type="datetimeFigureOut">
              <a:rPr lang="en-GB" smtClean="0"/>
              <a:t>01/12/2019</a:t>
            </a:fld>
            <a:endParaRPr lang="en-GB"/>
          </a:p>
        </p:txBody>
      </p:sp>
      <p:sp>
        <p:nvSpPr>
          <p:cNvPr id="5" name="Footer Placeholder 4">
            <a:extLst>
              <a:ext uri="{FF2B5EF4-FFF2-40B4-BE49-F238E27FC236}">
                <a16:creationId xmlns:a16="http://schemas.microsoft.com/office/drawing/2014/main" id="{F3F215E7-739E-4607-85B9-41F4E5775F7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9352EF-7C51-489C-BDE6-C5248A3A37DD}"/>
              </a:ext>
            </a:extLst>
          </p:cNvPr>
          <p:cNvSpPr>
            <a:spLocks noGrp="1"/>
          </p:cNvSpPr>
          <p:nvPr>
            <p:ph type="sldNum" sz="quarter" idx="12"/>
          </p:nvPr>
        </p:nvSpPr>
        <p:spPr/>
        <p:txBody>
          <a:bodyPr/>
          <a:lstStyle/>
          <a:p>
            <a:fld id="{6762ED9C-CD92-46CB-B024-93CF1369AA0F}" type="slidenum">
              <a:rPr lang="en-GB" smtClean="0"/>
              <a:t>‹#›</a:t>
            </a:fld>
            <a:endParaRPr lang="en-GB"/>
          </a:p>
        </p:txBody>
      </p:sp>
    </p:spTree>
    <p:extLst>
      <p:ext uri="{BB962C8B-B14F-4D97-AF65-F5344CB8AC3E}">
        <p14:creationId xmlns:p14="http://schemas.microsoft.com/office/powerpoint/2010/main" val="3022954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230F1-3998-45BB-95AB-0227E0637D4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80AF54F-1868-4DC8-ACFC-265ED95F8F6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D227F69-4B55-4777-923B-98EB1A9FC1F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21FEF47-9DA0-449D-A306-8985BAF2C8DA}"/>
              </a:ext>
            </a:extLst>
          </p:cNvPr>
          <p:cNvSpPr>
            <a:spLocks noGrp="1"/>
          </p:cNvSpPr>
          <p:nvPr>
            <p:ph type="dt" sz="half" idx="10"/>
          </p:nvPr>
        </p:nvSpPr>
        <p:spPr/>
        <p:txBody>
          <a:bodyPr/>
          <a:lstStyle/>
          <a:p>
            <a:fld id="{E6E88EFF-875C-4B8F-96A7-7E1E2374A86A}" type="datetimeFigureOut">
              <a:rPr lang="en-GB" smtClean="0"/>
              <a:t>01/12/2019</a:t>
            </a:fld>
            <a:endParaRPr lang="en-GB"/>
          </a:p>
        </p:txBody>
      </p:sp>
      <p:sp>
        <p:nvSpPr>
          <p:cNvPr id="6" name="Footer Placeholder 5">
            <a:extLst>
              <a:ext uri="{FF2B5EF4-FFF2-40B4-BE49-F238E27FC236}">
                <a16:creationId xmlns:a16="http://schemas.microsoft.com/office/drawing/2014/main" id="{6DC70EB6-2C13-4F2C-A314-ECDD4E99EBA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7827EE8-4BBD-4C82-8FD6-DDDAC6703417}"/>
              </a:ext>
            </a:extLst>
          </p:cNvPr>
          <p:cNvSpPr>
            <a:spLocks noGrp="1"/>
          </p:cNvSpPr>
          <p:nvPr>
            <p:ph type="sldNum" sz="quarter" idx="12"/>
          </p:nvPr>
        </p:nvSpPr>
        <p:spPr/>
        <p:txBody>
          <a:bodyPr/>
          <a:lstStyle/>
          <a:p>
            <a:fld id="{6762ED9C-CD92-46CB-B024-93CF1369AA0F}" type="slidenum">
              <a:rPr lang="en-GB" smtClean="0"/>
              <a:t>‹#›</a:t>
            </a:fld>
            <a:endParaRPr lang="en-GB"/>
          </a:p>
        </p:txBody>
      </p:sp>
    </p:spTree>
    <p:extLst>
      <p:ext uri="{BB962C8B-B14F-4D97-AF65-F5344CB8AC3E}">
        <p14:creationId xmlns:p14="http://schemas.microsoft.com/office/powerpoint/2010/main" val="3293452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4171CE-D834-4318-90CF-68AAF1FFD43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2251198-ADA4-4B6E-B11B-23666728076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03E104C-B4AF-4666-901C-BBD35244DE2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7200382-26D7-45B3-9BFC-B182C1DB8F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70E8718-29D9-431C-B162-676FFAECDE7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D9FD7C4-ACC2-4666-BAA0-1B32FF46A30E}"/>
              </a:ext>
            </a:extLst>
          </p:cNvPr>
          <p:cNvSpPr>
            <a:spLocks noGrp="1"/>
          </p:cNvSpPr>
          <p:nvPr>
            <p:ph type="dt" sz="half" idx="10"/>
          </p:nvPr>
        </p:nvSpPr>
        <p:spPr/>
        <p:txBody>
          <a:bodyPr/>
          <a:lstStyle/>
          <a:p>
            <a:fld id="{E6E88EFF-875C-4B8F-96A7-7E1E2374A86A}" type="datetimeFigureOut">
              <a:rPr lang="en-GB" smtClean="0"/>
              <a:t>01/12/2019</a:t>
            </a:fld>
            <a:endParaRPr lang="en-GB"/>
          </a:p>
        </p:txBody>
      </p:sp>
      <p:sp>
        <p:nvSpPr>
          <p:cNvPr id="8" name="Footer Placeholder 7">
            <a:extLst>
              <a:ext uri="{FF2B5EF4-FFF2-40B4-BE49-F238E27FC236}">
                <a16:creationId xmlns:a16="http://schemas.microsoft.com/office/drawing/2014/main" id="{82F265E4-3F8F-436F-9AB7-9634FA1FBE4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8132C49-D58C-44B8-82A5-BB2AFE65C4FE}"/>
              </a:ext>
            </a:extLst>
          </p:cNvPr>
          <p:cNvSpPr>
            <a:spLocks noGrp="1"/>
          </p:cNvSpPr>
          <p:nvPr>
            <p:ph type="sldNum" sz="quarter" idx="12"/>
          </p:nvPr>
        </p:nvSpPr>
        <p:spPr/>
        <p:txBody>
          <a:bodyPr/>
          <a:lstStyle/>
          <a:p>
            <a:fld id="{6762ED9C-CD92-46CB-B024-93CF1369AA0F}" type="slidenum">
              <a:rPr lang="en-GB" smtClean="0"/>
              <a:t>‹#›</a:t>
            </a:fld>
            <a:endParaRPr lang="en-GB"/>
          </a:p>
        </p:txBody>
      </p:sp>
    </p:spTree>
    <p:extLst>
      <p:ext uri="{BB962C8B-B14F-4D97-AF65-F5344CB8AC3E}">
        <p14:creationId xmlns:p14="http://schemas.microsoft.com/office/powerpoint/2010/main" val="2308993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790B2-D42A-4707-8D71-D3ACD5C8011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9E56EF1-B13C-4258-92B4-2CDC98B0A9CC}"/>
              </a:ext>
            </a:extLst>
          </p:cNvPr>
          <p:cNvSpPr>
            <a:spLocks noGrp="1"/>
          </p:cNvSpPr>
          <p:nvPr>
            <p:ph type="dt" sz="half" idx="10"/>
          </p:nvPr>
        </p:nvSpPr>
        <p:spPr/>
        <p:txBody>
          <a:bodyPr/>
          <a:lstStyle/>
          <a:p>
            <a:fld id="{E6E88EFF-875C-4B8F-96A7-7E1E2374A86A}" type="datetimeFigureOut">
              <a:rPr lang="en-GB" smtClean="0"/>
              <a:t>01/12/2019</a:t>
            </a:fld>
            <a:endParaRPr lang="en-GB"/>
          </a:p>
        </p:txBody>
      </p:sp>
      <p:sp>
        <p:nvSpPr>
          <p:cNvPr id="4" name="Footer Placeholder 3">
            <a:extLst>
              <a:ext uri="{FF2B5EF4-FFF2-40B4-BE49-F238E27FC236}">
                <a16:creationId xmlns:a16="http://schemas.microsoft.com/office/drawing/2014/main" id="{76A7C438-1359-446D-97AF-7AF20BB4A27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B4285A3-834F-454C-AA3A-2A2D069C98A3}"/>
              </a:ext>
            </a:extLst>
          </p:cNvPr>
          <p:cNvSpPr>
            <a:spLocks noGrp="1"/>
          </p:cNvSpPr>
          <p:nvPr>
            <p:ph type="sldNum" sz="quarter" idx="12"/>
          </p:nvPr>
        </p:nvSpPr>
        <p:spPr/>
        <p:txBody>
          <a:bodyPr/>
          <a:lstStyle/>
          <a:p>
            <a:fld id="{6762ED9C-CD92-46CB-B024-93CF1369AA0F}" type="slidenum">
              <a:rPr lang="en-GB" smtClean="0"/>
              <a:t>‹#›</a:t>
            </a:fld>
            <a:endParaRPr lang="en-GB"/>
          </a:p>
        </p:txBody>
      </p:sp>
    </p:spTree>
    <p:extLst>
      <p:ext uri="{BB962C8B-B14F-4D97-AF65-F5344CB8AC3E}">
        <p14:creationId xmlns:p14="http://schemas.microsoft.com/office/powerpoint/2010/main" val="2233093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1EC5423-20A2-42E6-AF98-7E41A40F62AD}"/>
              </a:ext>
            </a:extLst>
          </p:cNvPr>
          <p:cNvSpPr>
            <a:spLocks noGrp="1"/>
          </p:cNvSpPr>
          <p:nvPr>
            <p:ph type="dt" sz="half" idx="10"/>
          </p:nvPr>
        </p:nvSpPr>
        <p:spPr/>
        <p:txBody>
          <a:bodyPr/>
          <a:lstStyle/>
          <a:p>
            <a:fld id="{E6E88EFF-875C-4B8F-96A7-7E1E2374A86A}" type="datetimeFigureOut">
              <a:rPr lang="en-GB" smtClean="0"/>
              <a:t>01/12/2019</a:t>
            </a:fld>
            <a:endParaRPr lang="en-GB"/>
          </a:p>
        </p:txBody>
      </p:sp>
      <p:sp>
        <p:nvSpPr>
          <p:cNvPr id="3" name="Footer Placeholder 2">
            <a:extLst>
              <a:ext uri="{FF2B5EF4-FFF2-40B4-BE49-F238E27FC236}">
                <a16:creationId xmlns:a16="http://schemas.microsoft.com/office/drawing/2014/main" id="{F2BA12AC-64C6-4DED-9E41-2A649AB18F4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05C5D46-AB86-4CC3-8603-295941CC997A}"/>
              </a:ext>
            </a:extLst>
          </p:cNvPr>
          <p:cNvSpPr>
            <a:spLocks noGrp="1"/>
          </p:cNvSpPr>
          <p:nvPr>
            <p:ph type="sldNum" sz="quarter" idx="12"/>
          </p:nvPr>
        </p:nvSpPr>
        <p:spPr/>
        <p:txBody>
          <a:bodyPr/>
          <a:lstStyle/>
          <a:p>
            <a:fld id="{6762ED9C-CD92-46CB-B024-93CF1369AA0F}" type="slidenum">
              <a:rPr lang="en-GB" smtClean="0"/>
              <a:t>‹#›</a:t>
            </a:fld>
            <a:endParaRPr lang="en-GB"/>
          </a:p>
        </p:txBody>
      </p:sp>
    </p:spTree>
    <p:extLst>
      <p:ext uri="{BB962C8B-B14F-4D97-AF65-F5344CB8AC3E}">
        <p14:creationId xmlns:p14="http://schemas.microsoft.com/office/powerpoint/2010/main" val="11827042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C2A85F-10E1-482E-9934-737BAA5039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251159A-0032-438E-AC39-B3A88C476A8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9EFA976-55B6-4EED-B028-DEDD826D66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AAB5AE7-3A3B-4121-A3A4-88C937A94605}"/>
              </a:ext>
            </a:extLst>
          </p:cNvPr>
          <p:cNvSpPr>
            <a:spLocks noGrp="1"/>
          </p:cNvSpPr>
          <p:nvPr>
            <p:ph type="dt" sz="half" idx="10"/>
          </p:nvPr>
        </p:nvSpPr>
        <p:spPr/>
        <p:txBody>
          <a:bodyPr/>
          <a:lstStyle/>
          <a:p>
            <a:fld id="{E6E88EFF-875C-4B8F-96A7-7E1E2374A86A}" type="datetimeFigureOut">
              <a:rPr lang="en-GB" smtClean="0"/>
              <a:t>01/12/2019</a:t>
            </a:fld>
            <a:endParaRPr lang="en-GB"/>
          </a:p>
        </p:txBody>
      </p:sp>
      <p:sp>
        <p:nvSpPr>
          <p:cNvPr id="6" name="Footer Placeholder 5">
            <a:extLst>
              <a:ext uri="{FF2B5EF4-FFF2-40B4-BE49-F238E27FC236}">
                <a16:creationId xmlns:a16="http://schemas.microsoft.com/office/drawing/2014/main" id="{8E985B66-8B62-41EA-BE1E-C5ED29EFB45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AF2AF2A-B415-4ECB-9C9F-448718CB801C}"/>
              </a:ext>
            </a:extLst>
          </p:cNvPr>
          <p:cNvSpPr>
            <a:spLocks noGrp="1"/>
          </p:cNvSpPr>
          <p:nvPr>
            <p:ph type="sldNum" sz="quarter" idx="12"/>
          </p:nvPr>
        </p:nvSpPr>
        <p:spPr/>
        <p:txBody>
          <a:bodyPr/>
          <a:lstStyle/>
          <a:p>
            <a:fld id="{6762ED9C-CD92-46CB-B024-93CF1369AA0F}" type="slidenum">
              <a:rPr lang="en-GB" smtClean="0"/>
              <a:t>‹#›</a:t>
            </a:fld>
            <a:endParaRPr lang="en-GB"/>
          </a:p>
        </p:txBody>
      </p:sp>
    </p:spTree>
    <p:extLst>
      <p:ext uri="{BB962C8B-B14F-4D97-AF65-F5344CB8AC3E}">
        <p14:creationId xmlns:p14="http://schemas.microsoft.com/office/powerpoint/2010/main" val="673965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B0528-7A38-4ED6-AAD3-BCB82D0E5F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0F9D4B0-3B87-4ADA-B7D1-A34CDEF4A1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4046F54-0A8B-4EA4-84D7-274A37F464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F813EB-1B91-4AEE-AFFF-2FFA2F1FC535}"/>
              </a:ext>
            </a:extLst>
          </p:cNvPr>
          <p:cNvSpPr>
            <a:spLocks noGrp="1"/>
          </p:cNvSpPr>
          <p:nvPr>
            <p:ph type="dt" sz="half" idx="10"/>
          </p:nvPr>
        </p:nvSpPr>
        <p:spPr/>
        <p:txBody>
          <a:bodyPr/>
          <a:lstStyle/>
          <a:p>
            <a:fld id="{E6E88EFF-875C-4B8F-96A7-7E1E2374A86A}" type="datetimeFigureOut">
              <a:rPr lang="en-GB" smtClean="0"/>
              <a:t>01/12/2019</a:t>
            </a:fld>
            <a:endParaRPr lang="en-GB"/>
          </a:p>
        </p:txBody>
      </p:sp>
      <p:sp>
        <p:nvSpPr>
          <p:cNvPr id="6" name="Footer Placeholder 5">
            <a:extLst>
              <a:ext uri="{FF2B5EF4-FFF2-40B4-BE49-F238E27FC236}">
                <a16:creationId xmlns:a16="http://schemas.microsoft.com/office/drawing/2014/main" id="{9631C287-270F-494B-BC28-AA52D1899B0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6C9B2EB-208A-4656-9EA7-874022B96821}"/>
              </a:ext>
            </a:extLst>
          </p:cNvPr>
          <p:cNvSpPr>
            <a:spLocks noGrp="1"/>
          </p:cNvSpPr>
          <p:nvPr>
            <p:ph type="sldNum" sz="quarter" idx="12"/>
          </p:nvPr>
        </p:nvSpPr>
        <p:spPr/>
        <p:txBody>
          <a:bodyPr/>
          <a:lstStyle/>
          <a:p>
            <a:fld id="{6762ED9C-CD92-46CB-B024-93CF1369AA0F}" type="slidenum">
              <a:rPr lang="en-GB" smtClean="0"/>
              <a:t>‹#›</a:t>
            </a:fld>
            <a:endParaRPr lang="en-GB"/>
          </a:p>
        </p:txBody>
      </p:sp>
    </p:spTree>
    <p:extLst>
      <p:ext uri="{BB962C8B-B14F-4D97-AF65-F5344CB8AC3E}">
        <p14:creationId xmlns:p14="http://schemas.microsoft.com/office/powerpoint/2010/main" val="40887563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F9FF157-B4EE-458C-A679-5327270BE6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1ED11C5-E6A6-41D0-B7FA-4F015C7847E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18779B1-28E1-42DB-927C-53DB2A01534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E88EFF-875C-4B8F-96A7-7E1E2374A86A}" type="datetimeFigureOut">
              <a:rPr lang="en-GB" smtClean="0"/>
              <a:t>01/12/2019</a:t>
            </a:fld>
            <a:endParaRPr lang="en-GB"/>
          </a:p>
        </p:txBody>
      </p:sp>
      <p:sp>
        <p:nvSpPr>
          <p:cNvPr id="5" name="Footer Placeholder 4">
            <a:extLst>
              <a:ext uri="{FF2B5EF4-FFF2-40B4-BE49-F238E27FC236}">
                <a16:creationId xmlns:a16="http://schemas.microsoft.com/office/drawing/2014/main" id="{BA00A9BE-87F0-4E77-86B4-FF59F7B357E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3A78D9E-E4D0-44C7-B0A5-D2090B3C76C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62ED9C-CD92-46CB-B024-93CF1369AA0F}" type="slidenum">
              <a:rPr lang="en-GB" smtClean="0"/>
              <a:t>‹#›</a:t>
            </a:fld>
            <a:endParaRPr lang="en-GB"/>
          </a:p>
        </p:txBody>
      </p:sp>
    </p:spTree>
    <p:extLst>
      <p:ext uri="{BB962C8B-B14F-4D97-AF65-F5344CB8AC3E}">
        <p14:creationId xmlns:p14="http://schemas.microsoft.com/office/powerpoint/2010/main" val="35631929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ideo" Target="https://www.youtube.com/embed/WDKQxi0_Ogc?feature=oembed" TargetMode="Externa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tmp"/><Relationship Id="rId2" Type="http://schemas.openxmlformats.org/officeDocument/2006/relationships/image" Target="../media/image6.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id="{576825C4-2178-4C46-9531-356CBB5CD4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8546" y="267604"/>
            <a:ext cx="6664591" cy="3564165"/>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9E447BE4-3A9A-4F1B-ABDB-ED0798497058}"/>
              </a:ext>
            </a:extLst>
          </p:cNvPr>
          <p:cNvSpPr/>
          <p:nvPr/>
        </p:nvSpPr>
        <p:spPr>
          <a:xfrm>
            <a:off x="1497876" y="3803220"/>
            <a:ext cx="8593572" cy="1569660"/>
          </a:xfrm>
          <a:prstGeom prst="rect">
            <a:avLst/>
          </a:prstGeom>
          <a:noFill/>
        </p:spPr>
        <p:txBody>
          <a:bodyPr wrap="square" lIns="91440" tIns="45720" rIns="91440" bIns="45720">
            <a:spAutoFit/>
          </a:bodyPr>
          <a:lstStyle/>
          <a:p>
            <a:pPr algn="ctr"/>
            <a:r>
              <a:rPr lang="en-US" sz="9600" b="1" cap="none" spc="0" dirty="0">
                <a:ln w="6600">
                  <a:solidFill>
                    <a:schemeClr val="accent2"/>
                  </a:solidFill>
                  <a:prstDash val="solid"/>
                </a:ln>
                <a:solidFill>
                  <a:srgbClr val="FFFFFF"/>
                </a:solidFill>
                <a:effectLst>
                  <a:outerShdw dist="38100" dir="2700000" algn="tl" rotWithShape="0">
                    <a:schemeClr val="accent2"/>
                  </a:outerShdw>
                </a:effectLst>
              </a:rPr>
              <a:t>Revision Advice</a:t>
            </a:r>
          </a:p>
        </p:txBody>
      </p:sp>
      <p:grpSp>
        <p:nvGrpSpPr>
          <p:cNvPr id="4" name="Group 3">
            <a:extLst>
              <a:ext uri="{FF2B5EF4-FFF2-40B4-BE49-F238E27FC236}">
                <a16:creationId xmlns:a16="http://schemas.microsoft.com/office/drawing/2014/main" id="{A0F90B2E-8BB0-445C-A548-5A14381D8907}"/>
              </a:ext>
            </a:extLst>
          </p:cNvPr>
          <p:cNvGrpSpPr/>
          <p:nvPr/>
        </p:nvGrpSpPr>
        <p:grpSpPr>
          <a:xfrm>
            <a:off x="0" y="5328700"/>
            <a:ext cx="12198697" cy="1529300"/>
            <a:chOff x="-1" y="2572130"/>
            <a:chExt cx="12192000" cy="1775962"/>
          </a:xfrm>
        </p:grpSpPr>
        <p:sp>
          <p:nvSpPr>
            <p:cNvPr id="5" name="Right Triangle 4">
              <a:extLst>
                <a:ext uri="{FF2B5EF4-FFF2-40B4-BE49-F238E27FC236}">
                  <a16:creationId xmlns:a16="http://schemas.microsoft.com/office/drawing/2014/main" id="{CA0CB73E-45FE-4D1D-9DE6-C4D2D501222A}"/>
                </a:ext>
              </a:extLst>
            </p:cNvPr>
            <p:cNvSpPr/>
            <p:nvPr userDrawn="1"/>
          </p:nvSpPr>
          <p:spPr>
            <a:xfrm>
              <a:off x="0" y="2572130"/>
              <a:ext cx="12191999" cy="1127033"/>
            </a:xfrm>
            <a:prstGeom prst="rtTriangle">
              <a:avLst/>
            </a:prstGeom>
            <a:solidFill>
              <a:srgbClr val="640A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67B74B53-66E4-460F-B87A-FF97F0D1DA80}"/>
                </a:ext>
              </a:extLst>
            </p:cNvPr>
            <p:cNvSpPr/>
            <p:nvPr userDrawn="1"/>
          </p:nvSpPr>
          <p:spPr>
            <a:xfrm>
              <a:off x="-1" y="3699163"/>
              <a:ext cx="12191999" cy="648929"/>
            </a:xfrm>
            <a:prstGeom prst="rect">
              <a:avLst/>
            </a:prstGeom>
            <a:solidFill>
              <a:srgbClr val="640A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7" name="Picture 6">
            <a:extLst>
              <a:ext uri="{FF2B5EF4-FFF2-40B4-BE49-F238E27FC236}">
                <a16:creationId xmlns:a16="http://schemas.microsoft.com/office/drawing/2014/main" id="{D66DA22C-36CC-4063-856E-36988170B006}"/>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69074" y="5681653"/>
            <a:ext cx="5985164" cy="970500"/>
          </a:xfrm>
          <a:prstGeom prst="rect">
            <a:avLst/>
          </a:prstGeom>
        </p:spPr>
      </p:pic>
    </p:spTree>
    <p:extLst>
      <p:ext uri="{BB962C8B-B14F-4D97-AF65-F5344CB8AC3E}">
        <p14:creationId xmlns:p14="http://schemas.microsoft.com/office/powerpoint/2010/main" val="1907798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title="How to revise | BBC Newsbeat">
            <a:hlinkClick r:id="" action="ppaction://media"/>
            <a:extLst>
              <a:ext uri="{FF2B5EF4-FFF2-40B4-BE49-F238E27FC236}">
                <a16:creationId xmlns:a16="http://schemas.microsoft.com/office/drawing/2014/main" id="{4CC6E47E-B45A-40C4-94A9-BB8F7CC81355}"/>
              </a:ext>
            </a:extLst>
          </p:cNvPr>
          <p:cNvPicPr>
            <a:picLocks noRot="1" noChangeAspect="1"/>
          </p:cNvPicPr>
          <p:nvPr>
            <a:videoFile r:link="rId1"/>
          </p:nvPr>
        </p:nvPicPr>
        <p:blipFill>
          <a:blip r:embed="rId3"/>
          <a:stretch>
            <a:fillRect/>
          </a:stretch>
        </p:blipFill>
        <p:spPr>
          <a:xfrm>
            <a:off x="1476237" y="307943"/>
            <a:ext cx="9239525" cy="5197233"/>
          </a:xfrm>
          <a:prstGeom prst="rect">
            <a:avLst/>
          </a:prstGeom>
        </p:spPr>
      </p:pic>
      <p:grpSp>
        <p:nvGrpSpPr>
          <p:cNvPr id="3" name="Group 2">
            <a:extLst>
              <a:ext uri="{FF2B5EF4-FFF2-40B4-BE49-F238E27FC236}">
                <a16:creationId xmlns:a16="http://schemas.microsoft.com/office/drawing/2014/main" id="{21704A73-11D7-449B-A153-826DC1F9FEDD}"/>
              </a:ext>
            </a:extLst>
          </p:cNvPr>
          <p:cNvGrpSpPr/>
          <p:nvPr/>
        </p:nvGrpSpPr>
        <p:grpSpPr>
          <a:xfrm>
            <a:off x="0" y="5328700"/>
            <a:ext cx="12198697" cy="1529300"/>
            <a:chOff x="-1" y="2572130"/>
            <a:chExt cx="12192000" cy="1775962"/>
          </a:xfrm>
        </p:grpSpPr>
        <p:sp>
          <p:nvSpPr>
            <p:cNvPr id="5" name="Right Triangle 4">
              <a:extLst>
                <a:ext uri="{FF2B5EF4-FFF2-40B4-BE49-F238E27FC236}">
                  <a16:creationId xmlns:a16="http://schemas.microsoft.com/office/drawing/2014/main" id="{6ECFF0DF-EEB6-430D-998C-93A5695276C1}"/>
                </a:ext>
              </a:extLst>
            </p:cNvPr>
            <p:cNvSpPr/>
            <p:nvPr userDrawn="1"/>
          </p:nvSpPr>
          <p:spPr>
            <a:xfrm>
              <a:off x="0" y="2572130"/>
              <a:ext cx="12191999" cy="1127033"/>
            </a:xfrm>
            <a:prstGeom prst="rtTriangle">
              <a:avLst/>
            </a:prstGeom>
            <a:solidFill>
              <a:srgbClr val="640A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D1227056-5045-4828-AAB7-E40316E8FE4C}"/>
                </a:ext>
              </a:extLst>
            </p:cNvPr>
            <p:cNvSpPr/>
            <p:nvPr userDrawn="1"/>
          </p:nvSpPr>
          <p:spPr>
            <a:xfrm>
              <a:off x="-1" y="3699163"/>
              <a:ext cx="12191999" cy="648929"/>
            </a:xfrm>
            <a:prstGeom prst="rect">
              <a:avLst/>
            </a:prstGeom>
            <a:solidFill>
              <a:srgbClr val="640A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7" name="Picture 6">
            <a:extLst>
              <a:ext uri="{FF2B5EF4-FFF2-40B4-BE49-F238E27FC236}">
                <a16:creationId xmlns:a16="http://schemas.microsoft.com/office/drawing/2014/main" id="{C5FF8167-304E-4996-9284-3FB284768D42}"/>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69074" y="5681653"/>
            <a:ext cx="5985164" cy="970500"/>
          </a:xfrm>
          <a:prstGeom prst="rect">
            <a:avLst/>
          </a:prstGeom>
        </p:spPr>
      </p:pic>
    </p:spTree>
    <p:extLst>
      <p:ext uri="{BB962C8B-B14F-4D97-AF65-F5344CB8AC3E}">
        <p14:creationId xmlns:p14="http://schemas.microsoft.com/office/powerpoint/2010/main" val="792144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E908EBFA-54DE-4F9F-A317-9611C1F71F5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255"/>
          <a:stretch/>
        </p:blipFill>
        <p:spPr bwMode="auto">
          <a:xfrm>
            <a:off x="7338218" y="430326"/>
            <a:ext cx="4149727" cy="5492034"/>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C7C9F62C-3A09-4549-9E5A-FCBF7CD1D6AA}"/>
              </a:ext>
            </a:extLst>
          </p:cNvPr>
          <p:cNvSpPr/>
          <p:nvPr/>
        </p:nvSpPr>
        <p:spPr>
          <a:xfrm>
            <a:off x="269074" y="895083"/>
            <a:ext cx="5295703" cy="5847755"/>
          </a:xfrm>
          <a:prstGeom prst="rect">
            <a:avLst/>
          </a:prstGeom>
        </p:spPr>
        <p:txBody>
          <a:bodyPr wrap="square">
            <a:spAutoFit/>
          </a:bodyPr>
          <a:lstStyle/>
          <a:p>
            <a:pPr lvl="0">
              <a:spcAft>
                <a:spcPts val="1200"/>
              </a:spcAft>
              <a:tabLst>
                <a:tab pos="276225" algn="l"/>
              </a:tabLst>
            </a:pPr>
            <a:r>
              <a:rPr lang="en-GB" dirty="0">
                <a:solidFill>
                  <a:srgbClr val="333333"/>
                </a:solidFill>
                <a:ea typeface="Times New Roman" panose="02020603050405020304" pitchFamily="18" charset="0"/>
              </a:rPr>
              <a:t>Short bursts of revision (30‑40 minutes) are most effective. Your concentration lapses after about an hour and you need to take a short break (5‑10 minutes).</a:t>
            </a:r>
          </a:p>
          <a:p>
            <a:pPr>
              <a:spcAft>
                <a:spcPts val="1200"/>
              </a:spcAft>
              <a:tabLst>
                <a:tab pos="276225" algn="l"/>
              </a:tabLst>
            </a:pPr>
            <a:r>
              <a:rPr lang="en-GB" dirty="0">
                <a:solidFill>
                  <a:srgbClr val="333333"/>
                </a:solidFill>
                <a:ea typeface="Times New Roman" panose="02020603050405020304" pitchFamily="18" charset="0"/>
              </a:rPr>
              <a:t>Find a quiet place to revise ‑ your bedroom, school, the library ‑ and refuse to be interrupted or distracted. – Switch off that phone !</a:t>
            </a:r>
          </a:p>
          <a:p>
            <a:pPr>
              <a:spcAft>
                <a:spcPts val="1200"/>
              </a:spcAft>
            </a:pPr>
            <a:r>
              <a:rPr lang="en-GB" dirty="0">
                <a:solidFill>
                  <a:srgbClr val="333333"/>
                </a:solidFill>
                <a:ea typeface="Times New Roman" panose="02020603050405020304" pitchFamily="18" charset="0"/>
              </a:rPr>
              <a:t>Make sure you don't just revise the subjects and topics you like. Work on your weaker ones as well.</a:t>
            </a:r>
          </a:p>
          <a:p>
            <a:pPr>
              <a:spcAft>
                <a:spcPts val="1200"/>
              </a:spcAft>
            </a:pPr>
            <a:r>
              <a:rPr lang="en-GB" dirty="0">
                <a:solidFill>
                  <a:srgbClr val="333333"/>
                </a:solidFill>
                <a:ea typeface="Times New Roman" panose="02020603050405020304" pitchFamily="18" charset="0"/>
              </a:rPr>
              <a:t>Make your own revision notes because you will remember what you have written down more easily. Stick key notes to cupboards or doors so you see them everyday.</a:t>
            </a:r>
          </a:p>
          <a:p>
            <a:pPr>
              <a:spcAft>
                <a:spcPts val="1200"/>
              </a:spcAft>
            </a:pPr>
            <a:r>
              <a:rPr lang="en-GB" b="1" dirty="0">
                <a:solidFill>
                  <a:srgbClr val="333333"/>
                </a:solidFill>
                <a:ea typeface="Times New Roman" panose="02020603050405020304" pitchFamily="18" charset="0"/>
              </a:rPr>
              <a:t>Rewrite the key points of your revision notes</a:t>
            </a:r>
            <a:r>
              <a:rPr lang="en-GB" dirty="0">
                <a:solidFill>
                  <a:srgbClr val="333333"/>
                </a:solidFill>
                <a:ea typeface="Times New Roman" panose="02020603050405020304" pitchFamily="18" charset="0"/>
              </a:rPr>
              <a:t>; read them out loud to yourself. We remember more than twice as much of what we say aloud than of what we merely read.</a:t>
            </a:r>
          </a:p>
          <a:p>
            <a:pPr>
              <a:spcAft>
                <a:spcPts val="1200"/>
              </a:spcAft>
            </a:pPr>
            <a:endParaRPr lang="en-GB" dirty="0">
              <a:solidFill>
                <a:srgbClr val="333333"/>
              </a:solidFill>
              <a:ea typeface="Times New Roman" panose="02020603050405020304" pitchFamily="18" charset="0"/>
            </a:endParaRPr>
          </a:p>
        </p:txBody>
      </p:sp>
      <p:sp>
        <p:nvSpPr>
          <p:cNvPr id="3" name="TextBox 2">
            <a:extLst>
              <a:ext uri="{FF2B5EF4-FFF2-40B4-BE49-F238E27FC236}">
                <a16:creationId xmlns:a16="http://schemas.microsoft.com/office/drawing/2014/main" id="{32C446D4-59EC-46E8-AA89-D4D21C07FB18}"/>
              </a:ext>
            </a:extLst>
          </p:cNvPr>
          <p:cNvSpPr txBox="1"/>
          <p:nvPr/>
        </p:nvSpPr>
        <p:spPr>
          <a:xfrm>
            <a:off x="440104" y="160253"/>
            <a:ext cx="2699658" cy="830997"/>
          </a:xfrm>
          <a:prstGeom prst="rect">
            <a:avLst/>
          </a:prstGeom>
          <a:noFill/>
        </p:spPr>
        <p:txBody>
          <a:bodyPr wrap="square" rtlCol="0">
            <a:spAutoFit/>
          </a:bodyPr>
          <a:lstStyle/>
          <a:p>
            <a:r>
              <a:rPr lang="en-GB" sz="4800" b="1" dirty="0"/>
              <a:t>TOP TIPS</a:t>
            </a:r>
          </a:p>
        </p:txBody>
      </p:sp>
      <p:grpSp>
        <p:nvGrpSpPr>
          <p:cNvPr id="5" name="Group 4">
            <a:extLst>
              <a:ext uri="{FF2B5EF4-FFF2-40B4-BE49-F238E27FC236}">
                <a16:creationId xmlns:a16="http://schemas.microsoft.com/office/drawing/2014/main" id="{70B5309D-0A62-4727-AA69-235F9734C3F9}"/>
              </a:ext>
            </a:extLst>
          </p:cNvPr>
          <p:cNvGrpSpPr/>
          <p:nvPr/>
        </p:nvGrpSpPr>
        <p:grpSpPr>
          <a:xfrm>
            <a:off x="0" y="5328700"/>
            <a:ext cx="12198697" cy="1529300"/>
            <a:chOff x="-1" y="2572130"/>
            <a:chExt cx="12192000" cy="1775962"/>
          </a:xfrm>
        </p:grpSpPr>
        <p:sp>
          <p:nvSpPr>
            <p:cNvPr id="6" name="Right Triangle 5">
              <a:extLst>
                <a:ext uri="{FF2B5EF4-FFF2-40B4-BE49-F238E27FC236}">
                  <a16:creationId xmlns:a16="http://schemas.microsoft.com/office/drawing/2014/main" id="{EF72A579-3BB6-4AFD-A74A-0583F8AEEF9E}"/>
                </a:ext>
              </a:extLst>
            </p:cNvPr>
            <p:cNvSpPr/>
            <p:nvPr userDrawn="1"/>
          </p:nvSpPr>
          <p:spPr>
            <a:xfrm>
              <a:off x="0" y="2572130"/>
              <a:ext cx="12191999" cy="1127033"/>
            </a:xfrm>
            <a:prstGeom prst="rtTriangle">
              <a:avLst/>
            </a:prstGeom>
            <a:solidFill>
              <a:srgbClr val="640A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04CD5C6C-8060-48C2-A508-C7B778655F80}"/>
                </a:ext>
              </a:extLst>
            </p:cNvPr>
            <p:cNvSpPr/>
            <p:nvPr userDrawn="1"/>
          </p:nvSpPr>
          <p:spPr>
            <a:xfrm>
              <a:off x="-1" y="3699163"/>
              <a:ext cx="12191999" cy="648929"/>
            </a:xfrm>
            <a:prstGeom prst="rect">
              <a:avLst/>
            </a:prstGeom>
            <a:solidFill>
              <a:srgbClr val="640A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8" name="Picture 7">
            <a:extLst>
              <a:ext uri="{FF2B5EF4-FFF2-40B4-BE49-F238E27FC236}">
                <a16:creationId xmlns:a16="http://schemas.microsoft.com/office/drawing/2014/main" id="{12BEA012-DF13-4DB2-9195-55FDCC9712C4}"/>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69074" y="5681653"/>
            <a:ext cx="5985164" cy="970500"/>
          </a:xfrm>
          <a:prstGeom prst="rect">
            <a:avLst/>
          </a:prstGeom>
        </p:spPr>
      </p:pic>
    </p:spTree>
    <p:extLst>
      <p:ext uri="{BB962C8B-B14F-4D97-AF65-F5344CB8AC3E}">
        <p14:creationId xmlns:p14="http://schemas.microsoft.com/office/powerpoint/2010/main" val="1701807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F37E5C0-B49F-40BD-AFE7-7F6B31C23D97}"/>
              </a:ext>
            </a:extLst>
          </p:cNvPr>
          <p:cNvSpPr/>
          <p:nvPr/>
        </p:nvSpPr>
        <p:spPr>
          <a:xfrm>
            <a:off x="269074" y="443242"/>
            <a:ext cx="11653852" cy="4708981"/>
          </a:xfrm>
          <a:prstGeom prst="rect">
            <a:avLst/>
          </a:prstGeom>
        </p:spPr>
        <p:txBody>
          <a:bodyPr wrap="square">
            <a:spAutoFit/>
          </a:bodyPr>
          <a:lstStyle/>
          <a:p>
            <a:pPr lvl="0">
              <a:spcAft>
                <a:spcPts val="0"/>
              </a:spcAft>
              <a:tabLst>
                <a:tab pos="276225" algn="l"/>
              </a:tabLst>
            </a:pPr>
            <a:r>
              <a:rPr lang="en-GB" sz="2000" b="1" dirty="0">
                <a:solidFill>
                  <a:srgbClr val="333333"/>
                </a:solidFill>
                <a:ea typeface="Times New Roman" panose="02020603050405020304" pitchFamily="18" charset="0"/>
              </a:rPr>
              <a:t>Use different techniques</a:t>
            </a:r>
            <a:r>
              <a:rPr lang="en-GB" sz="2000" dirty="0">
                <a:solidFill>
                  <a:srgbClr val="333333"/>
                </a:solidFill>
                <a:ea typeface="Times New Roman" panose="02020603050405020304" pitchFamily="18" charset="0"/>
              </a:rPr>
              <a:t>. </a:t>
            </a:r>
          </a:p>
          <a:p>
            <a:pPr marL="285750" lvl="0" indent="-285750">
              <a:spcAft>
                <a:spcPts val="0"/>
              </a:spcAft>
              <a:buFont typeface="Arial" panose="020B0604020202020204" pitchFamily="34" charset="0"/>
              <a:buChar char="•"/>
              <a:tabLst>
                <a:tab pos="276225" algn="l"/>
              </a:tabLst>
            </a:pPr>
            <a:r>
              <a:rPr lang="en-GB" sz="2000" dirty="0">
                <a:solidFill>
                  <a:srgbClr val="333333"/>
                </a:solidFill>
                <a:ea typeface="Times New Roman" panose="02020603050405020304" pitchFamily="18" charset="0"/>
              </a:rPr>
              <a:t>Make your own learning maps</a:t>
            </a:r>
          </a:p>
          <a:p>
            <a:pPr marL="285750" lvl="0" indent="-285750">
              <a:spcAft>
                <a:spcPts val="0"/>
              </a:spcAft>
              <a:buFont typeface="Arial" panose="020B0604020202020204" pitchFamily="34" charset="0"/>
              <a:buChar char="•"/>
              <a:tabLst>
                <a:tab pos="276225" algn="l"/>
              </a:tabLst>
            </a:pPr>
            <a:r>
              <a:rPr lang="en-GB" sz="2000" dirty="0">
                <a:solidFill>
                  <a:srgbClr val="333333"/>
                </a:solidFill>
                <a:ea typeface="Times New Roman" panose="02020603050405020304" pitchFamily="18" charset="0"/>
              </a:rPr>
              <a:t>Use post‑it notes to write key words on</a:t>
            </a:r>
          </a:p>
          <a:p>
            <a:pPr marL="285750" lvl="0" indent="-285750">
              <a:spcAft>
                <a:spcPts val="0"/>
              </a:spcAft>
              <a:buFont typeface="Arial" panose="020B0604020202020204" pitchFamily="34" charset="0"/>
              <a:buChar char="•"/>
              <a:tabLst>
                <a:tab pos="276225" algn="l"/>
              </a:tabLst>
            </a:pPr>
            <a:r>
              <a:rPr lang="en-GB" sz="2000" dirty="0">
                <a:solidFill>
                  <a:srgbClr val="333333"/>
                </a:solidFill>
                <a:ea typeface="Times New Roman" panose="02020603050405020304" pitchFamily="18" charset="0"/>
              </a:rPr>
              <a:t>Create flash cards. </a:t>
            </a:r>
          </a:p>
          <a:p>
            <a:pPr marL="285750" lvl="0" indent="-285750">
              <a:spcAft>
                <a:spcPts val="0"/>
              </a:spcAft>
              <a:buFont typeface="Arial" panose="020B0604020202020204" pitchFamily="34" charset="0"/>
              <a:buChar char="•"/>
              <a:tabLst>
                <a:tab pos="276225" algn="l"/>
              </a:tabLst>
            </a:pPr>
            <a:r>
              <a:rPr lang="en-GB" sz="2000" dirty="0">
                <a:solidFill>
                  <a:srgbClr val="333333"/>
                </a:solidFill>
                <a:ea typeface="Times New Roman" panose="02020603050405020304" pitchFamily="18" charset="0"/>
              </a:rPr>
              <a:t>Make quizzes</a:t>
            </a:r>
          </a:p>
          <a:p>
            <a:pPr marL="285750" lvl="0" indent="-285750">
              <a:spcAft>
                <a:spcPts val="0"/>
              </a:spcAft>
              <a:buFont typeface="Arial" panose="020B0604020202020204" pitchFamily="34" charset="0"/>
              <a:buChar char="•"/>
              <a:tabLst>
                <a:tab pos="276225" algn="l"/>
              </a:tabLst>
            </a:pPr>
            <a:r>
              <a:rPr lang="en-GB" sz="2000" dirty="0">
                <a:solidFill>
                  <a:srgbClr val="333333"/>
                </a:solidFill>
                <a:ea typeface="Times New Roman" panose="02020603050405020304" pitchFamily="18" charset="0"/>
              </a:rPr>
              <a:t>Record your notes on tape and listen to them back on your phone. </a:t>
            </a:r>
          </a:p>
          <a:p>
            <a:pPr marL="285750" lvl="0" indent="-285750">
              <a:spcAft>
                <a:spcPts val="0"/>
              </a:spcAft>
              <a:buFont typeface="Arial" panose="020B0604020202020204" pitchFamily="34" charset="0"/>
              <a:buChar char="•"/>
              <a:tabLst>
                <a:tab pos="276225" algn="l"/>
              </a:tabLst>
            </a:pPr>
            <a:r>
              <a:rPr lang="en-GB" sz="2000" dirty="0">
                <a:solidFill>
                  <a:srgbClr val="333333"/>
                </a:solidFill>
                <a:ea typeface="Times New Roman" panose="02020603050405020304" pitchFamily="18" charset="0"/>
              </a:rPr>
              <a:t>Ask friends and family to test you. </a:t>
            </a:r>
          </a:p>
          <a:p>
            <a:pPr marL="285750" lvl="0" indent="-285750">
              <a:spcAft>
                <a:spcPts val="0"/>
              </a:spcAft>
              <a:buFont typeface="Arial" panose="020B0604020202020204" pitchFamily="34" charset="0"/>
              <a:buChar char="•"/>
              <a:tabLst>
                <a:tab pos="276225" algn="l"/>
              </a:tabLst>
            </a:pPr>
            <a:r>
              <a:rPr lang="en-GB" sz="2000" dirty="0">
                <a:solidFill>
                  <a:srgbClr val="333333"/>
                </a:solidFill>
                <a:ea typeface="Times New Roman" panose="02020603050405020304" pitchFamily="18" charset="0"/>
              </a:rPr>
              <a:t>Use highlighter pens to mark important points. </a:t>
            </a:r>
          </a:p>
          <a:p>
            <a:pPr marL="285750" lvl="0" indent="-285750">
              <a:spcAft>
                <a:spcPts val="0"/>
              </a:spcAft>
              <a:buFont typeface="Arial" panose="020B0604020202020204" pitchFamily="34" charset="0"/>
              <a:buChar char="•"/>
              <a:tabLst>
                <a:tab pos="276225" algn="l"/>
              </a:tabLst>
            </a:pPr>
            <a:r>
              <a:rPr lang="en-GB" sz="2000" dirty="0">
                <a:solidFill>
                  <a:srgbClr val="333333"/>
                </a:solidFill>
                <a:ea typeface="Times New Roman" panose="02020603050405020304" pitchFamily="18" charset="0"/>
              </a:rPr>
              <a:t>Chant or make up a rap song.</a:t>
            </a:r>
          </a:p>
          <a:p>
            <a:pPr lvl="0">
              <a:spcAft>
                <a:spcPts val="0"/>
              </a:spcAft>
              <a:tabLst>
                <a:tab pos="276225" algn="l"/>
              </a:tabLst>
            </a:pPr>
            <a:endParaRPr lang="en-GB" sz="2000" dirty="0">
              <a:solidFill>
                <a:srgbClr val="333333"/>
              </a:solidFill>
              <a:ea typeface="Times New Roman" panose="02020603050405020304" pitchFamily="18" charset="0"/>
            </a:endParaRPr>
          </a:p>
          <a:p>
            <a:pPr lvl="0">
              <a:spcAft>
                <a:spcPts val="0"/>
              </a:spcAft>
              <a:tabLst>
                <a:tab pos="276225" algn="l"/>
              </a:tabLst>
            </a:pPr>
            <a:r>
              <a:rPr lang="en-GB" sz="2000" b="1" dirty="0">
                <a:solidFill>
                  <a:srgbClr val="333333"/>
                </a:solidFill>
                <a:ea typeface="Times New Roman" panose="02020603050405020304" pitchFamily="18" charset="0"/>
              </a:rPr>
              <a:t>You will need help at some stage, </a:t>
            </a:r>
            <a:r>
              <a:rPr lang="en-GB" sz="2000" dirty="0">
                <a:solidFill>
                  <a:srgbClr val="333333"/>
                </a:solidFill>
                <a:ea typeface="Times New Roman" panose="02020603050405020304" pitchFamily="18" charset="0"/>
              </a:rPr>
              <a:t>ask parents, older brothers and sisters, teachers or friends. If there is a teacher with whom you get on well at school ask for their e‑mail address so you can clarify points you are unsure of whilst on study leave.  Use websites specifically designed for revision.</a:t>
            </a:r>
          </a:p>
          <a:p>
            <a:pPr lvl="0">
              <a:spcAft>
                <a:spcPts val="0"/>
              </a:spcAft>
              <a:tabLst>
                <a:tab pos="276225" algn="l"/>
              </a:tabLst>
            </a:pPr>
            <a:endParaRPr lang="en-GB" sz="2000" dirty="0">
              <a:solidFill>
                <a:srgbClr val="333333"/>
              </a:solidFill>
              <a:ea typeface="Times New Roman" panose="02020603050405020304" pitchFamily="18" charset="0"/>
            </a:endParaRPr>
          </a:p>
          <a:p>
            <a:pPr lvl="0">
              <a:spcAft>
                <a:spcPts val="0"/>
              </a:spcAft>
              <a:tabLst>
                <a:tab pos="276225" algn="l"/>
              </a:tabLst>
            </a:pPr>
            <a:r>
              <a:rPr lang="en-GB" sz="2000" b="1" dirty="0">
                <a:solidFill>
                  <a:srgbClr val="333333"/>
                </a:solidFill>
                <a:ea typeface="Times New Roman" panose="02020603050405020304" pitchFamily="18" charset="0"/>
              </a:rPr>
              <a:t>Don't get stressed out! </a:t>
            </a:r>
            <a:r>
              <a:rPr lang="en-GB" sz="2000" dirty="0">
                <a:solidFill>
                  <a:srgbClr val="333333"/>
                </a:solidFill>
                <a:ea typeface="Times New Roman" panose="02020603050405020304" pitchFamily="18" charset="0"/>
              </a:rPr>
              <a:t>Eat properly and get lots of sleep!</a:t>
            </a:r>
            <a:r>
              <a:rPr lang="en-GB" sz="2000" b="1" dirty="0">
                <a:solidFill>
                  <a:srgbClr val="333333"/>
                </a:solidFill>
                <a:ea typeface="Times New Roman" panose="02020603050405020304" pitchFamily="18" charset="0"/>
                <a:cs typeface="Arial" panose="020B0604020202020204" pitchFamily="34" charset="0"/>
              </a:rPr>
              <a:t> </a:t>
            </a:r>
            <a:endParaRPr lang="en-GB" sz="2000" dirty="0">
              <a:solidFill>
                <a:srgbClr val="333333"/>
              </a:solidFill>
              <a:ea typeface="Times New Roman" panose="02020603050405020304" pitchFamily="18" charset="0"/>
            </a:endParaRPr>
          </a:p>
        </p:txBody>
      </p:sp>
      <p:grpSp>
        <p:nvGrpSpPr>
          <p:cNvPr id="14" name="Group 13">
            <a:extLst>
              <a:ext uri="{FF2B5EF4-FFF2-40B4-BE49-F238E27FC236}">
                <a16:creationId xmlns:a16="http://schemas.microsoft.com/office/drawing/2014/main" id="{715CB592-3B2F-45B0-8112-B910CDBB92B8}"/>
              </a:ext>
            </a:extLst>
          </p:cNvPr>
          <p:cNvGrpSpPr/>
          <p:nvPr/>
        </p:nvGrpSpPr>
        <p:grpSpPr>
          <a:xfrm>
            <a:off x="0" y="5328700"/>
            <a:ext cx="12198697" cy="1529300"/>
            <a:chOff x="-1" y="2572130"/>
            <a:chExt cx="12192000" cy="1775962"/>
          </a:xfrm>
        </p:grpSpPr>
        <p:sp>
          <p:nvSpPr>
            <p:cNvPr id="15" name="Right Triangle 14">
              <a:extLst>
                <a:ext uri="{FF2B5EF4-FFF2-40B4-BE49-F238E27FC236}">
                  <a16:creationId xmlns:a16="http://schemas.microsoft.com/office/drawing/2014/main" id="{E465998B-6F95-4C25-BA41-82CB46DD5CE0}"/>
                </a:ext>
              </a:extLst>
            </p:cNvPr>
            <p:cNvSpPr/>
            <p:nvPr userDrawn="1"/>
          </p:nvSpPr>
          <p:spPr>
            <a:xfrm>
              <a:off x="0" y="2572130"/>
              <a:ext cx="12191999" cy="1127033"/>
            </a:xfrm>
            <a:prstGeom prst="rtTriangle">
              <a:avLst/>
            </a:prstGeom>
            <a:solidFill>
              <a:srgbClr val="640A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3EC5054-77F1-432E-AD39-A337DA921155}"/>
                </a:ext>
              </a:extLst>
            </p:cNvPr>
            <p:cNvSpPr/>
            <p:nvPr userDrawn="1"/>
          </p:nvSpPr>
          <p:spPr>
            <a:xfrm>
              <a:off x="-1" y="3699163"/>
              <a:ext cx="12191999" cy="648929"/>
            </a:xfrm>
            <a:prstGeom prst="rect">
              <a:avLst/>
            </a:prstGeom>
            <a:solidFill>
              <a:srgbClr val="640A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7" name="Picture 16">
            <a:extLst>
              <a:ext uri="{FF2B5EF4-FFF2-40B4-BE49-F238E27FC236}">
                <a16:creationId xmlns:a16="http://schemas.microsoft.com/office/drawing/2014/main" id="{2DEA4F4A-5B65-4928-934A-1625046632D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69074" y="5681653"/>
            <a:ext cx="5985164" cy="970500"/>
          </a:xfrm>
          <a:prstGeom prst="rect">
            <a:avLst/>
          </a:prstGeom>
        </p:spPr>
      </p:pic>
      <p:pic>
        <p:nvPicPr>
          <p:cNvPr id="2061" name="Picture 13" descr="Related image">
            <a:extLst>
              <a:ext uri="{FF2B5EF4-FFF2-40B4-BE49-F238E27FC236}">
                <a16:creationId xmlns:a16="http://schemas.microsoft.com/office/drawing/2014/main" id="{ABEBC254-6CA9-4EB0-97A8-19C0580D78E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4268" b="19999"/>
          <a:stretch/>
        </p:blipFill>
        <p:spPr bwMode="auto">
          <a:xfrm>
            <a:off x="8284180" y="360363"/>
            <a:ext cx="3638746" cy="13454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0927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5C51EFD-BBEC-4DF0-878C-59159A7D4E4C}"/>
              </a:ext>
            </a:extLst>
          </p:cNvPr>
          <p:cNvSpPr/>
          <p:nvPr/>
        </p:nvSpPr>
        <p:spPr>
          <a:xfrm>
            <a:off x="468962" y="54116"/>
            <a:ext cx="7506113" cy="5318764"/>
          </a:xfrm>
          <a:prstGeom prst="rect">
            <a:avLst/>
          </a:prstGeom>
        </p:spPr>
        <p:txBody>
          <a:bodyPr wrap="square">
            <a:spAutoFit/>
          </a:bodyPr>
          <a:lstStyle/>
          <a:p>
            <a:pPr marL="228600">
              <a:lnSpc>
                <a:spcPct val="107000"/>
              </a:lnSpc>
              <a:spcAft>
                <a:spcPts val="800"/>
              </a:spcAft>
            </a:pPr>
            <a:r>
              <a:rPr lang="en-GB" sz="2400" b="1" dirty="0">
                <a:latin typeface="Calibri" panose="020F0502020204030204" pitchFamily="34" charset="0"/>
                <a:ea typeface="Calibri" panose="020F0502020204030204" pitchFamily="34" charset="0"/>
                <a:cs typeface="Times New Roman" panose="02020603050405020304" pitchFamily="18" charset="0"/>
              </a:rPr>
              <a:t>MAKE GOOD USE OF YOUR KNOWLEDGE ORGANISERS…</a:t>
            </a:r>
            <a:endParaRPr lang="en-GB" sz="105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rabicPeriod"/>
            </a:pPr>
            <a:r>
              <a:rPr lang="en-GB" dirty="0">
                <a:latin typeface="Calibri" panose="020F0502020204030204" pitchFamily="34" charset="0"/>
                <a:ea typeface="Calibri" panose="020F0502020204030204" pitchFamily="34" charset="0"/>
                <a:cs typeface="Times New Roman" panose="02020603050405020304" pitchFamily="18" charset="0"/>
              </a:rPr>
              <a:t>Take key words from a certain topic and turn them into a design or drawing.</a:t>
            </a:r>
            <a:endParaRPr lang="en-GB" sz="105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rabicPeriod"/>
            </a:pPr>
            <a:r>
              <a:rPr lang="en-GB" dirty="0">
                <a:latin typeface="Calibri" panose="020F0502020204030204" pitchFamily="34" charset="0"/>
                <a:ea typeface="Calibri" panose="020F0502020204030204" pitchFamily="34" charset="0"/>
                <a:cs typeface="Times New Roman" panose="02020603050405020304" pitchFamily="18" charset="0"/>
              </a:rPr>
              <a:t>Turn key words from a subject into a crossword or word search.</a:t>
            </a:r>
            <a:endParaRPr lang="en-GB" sz="105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rabicPeriod"/>
            </a:pPr>
            <a:r>
              <a:rPr lang="en-GB" dirty="0">
                <a:latin typeface="Calibri" panose="020F0502020204030204" pitchFamily="34" charset="0"/>
                <a:ea typeface="Calibri" panose="020F0502020204030204" pitchFamily="34" charset="0"/>
                <a:cs typeface="Times New Roman" panose="02020603050405020304" pitchFamily="18" charset="0"/>
              </a:rPr>
              <a:t>Make a mind map – key information on a topic only.</a:t>
            </a:r>
            <a:endParaRPr lang="en-GB" sz="105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rabicPeriod"/>
            </a:pPr>
            <a:r>
              <a:rPr lang="en-GB" dirty="0">
                <a:latin typeface="Calibri" panose="020F0502020204030204" pitchFamily="34" charset="0"/>
                <a:ea typeface="Calibri" panose="020F0502020204030204" pitchFamily="34" charset="0"/>
                <a:cs typeface="Times New Roman" panose="02020603050405020304" pitchFamily="18" charset="0"/>
              </a:rPr>
              <a:t>Select the most important piece of information then reduce. Can you get a whole Knowledge Organiser down to 10 key words? And then 5?</a:t>
            </a:r>
            <a:endParaRPr lang="en-GB" sz="105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rabicPeriod"/>
            </a:pPr>
            <a:r>
              <a:rPr lang="en-GB" dirty="0">
                <a:latin typeface="Calibri" panose="020F0502020204030204" pitchFamily="34" charset="0"/>
                <a:ea typeface="Calibri" panose="020F0502020204030204" pitchFamily="34" charset="0"/>
                <a:cs typeface="Times New Roman" panose="02020603050405020304" pitchFamily="18" charset="0"/>
              </a:rPr>
              <a:t>Select and rank order information – 1-5 in order of importance.</a:t>
            </a:r>
            <a:endParaRPr lang="en-GB" sz="105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rabicPeriod"/>
            </a:pPr>
            <a:r>
              <a:rPr lang="en-GB" dirty="0">
                <a:latin typeface="Calibri" panose="020F0502020204030204" pitchFamily="34" charset="0"/>
                <a:ea typeface="Calibri" panose="020F0502020204030204" pitchFamily="34" charset="0"/>
                <a:cs typeface="Times New Roman" panose="02020603050405020304" pitchFamily="18" charset="0"/>
              </a:rPr>
              <a:t>Quiz or test yourself to remember definitions (WITHOUT LOOKING and then check).</a:t>
            </a:r>
            <a:endParaRPr lang="en-GB" sz="105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rabicPeriod"/>
            </a:pPr>
            <a:r>
              <a:rPr lang="en-GB" dirty="0">
                <a:latin typeface="Calibri" panose="020F0502020204030204" pitchFamily="34" charset="0"/>
                <a:ea typeface="Calibri" panose="020F0502020204030204" pitchFamily="34" charset="0"/>
                <a:cs typeface="Times New Roman" panose="02020603050405020304" pitchFamily="18" charset="0"/>
              </a:rPr>
              <a:t>Make flashcards – Q&amp;A or definitions.</a:t>
            </a:r>
            <a:endParaRPr lang="en-GB" sz="105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rabicPeriod"/>
            </a:pPr>
            <a:r>
              <a:rPr lang="en-GB" dirty="0">
                <a:latin typeface="Calibri" panose="020F0502020204030204" pitchFamily="34" charset="0"/>
                <a:ea typeface="Calibri" panose="020F0502020204030204" pitchFamily="34" charset="0"/>
                <a:cs typeface="Times New Roman" panose="02020603050405020304" pitchFamily="18" charset="0"/>
              </a:rPr>
              <a:t>Sentences or paragraphs using key words or explaining key concepts or ideas. </a:t>
            </a:r>
            <a:endParaRPr lang="en-GB" sz="105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rabicPeriod"/>
            </a:pPr>
            <a:r>
              <a:rPr lang="en-GB" dirty="0">
                <a:latin typeface="Calibri" panose="020F0502020204030204" pitchFamily="34" charset="0"/>
                <a:ea typeface="Calibri" panose="020F0502020204030204" pitchFamily="34" charset="0"/>
                <a:cs typeface="Times New Roman" panose="02020603050405020304" pitchFamily="18" charset="0"/>
              </a:rPr>
              <a:t>Make a poster. It could have a purpose, such as advertising or explaining to younger children.</a:t>
            </a:r>
            <a:endParaRPr lang="en-GB" sz="105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rabicPeriod"/>
            </a:pPr>
            <a:r>
              <a:rPr lang="en-GB" dirty="0">
                <a:latin typeface="Calibri" panose="020F0502020204030204" pitchFamily="34" charset="0"/>
                <a:ea typeface="Calibri" panose="020F0502020204030204" pitchFamily="34" charset="0"/>
                <a:cs typeface="Times New Roman" panose="02020603050405020304" pitchFamily="18" charset="0"/>
              </a:rPr>
              <a:t>Make your own colourful knowledge organizer for a topic you find hard. </a:t>
            </a:r>
            <a:endParaRPr lang="en-GB" sz="105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mj-lt"/>
              <a:buAutoNum type="arabicPeriod"/>
            </a:pPr>
            <a:r>
              <a:rPr lang="en-GB" dirty="0">
                <a:latin typeface="Calibri" panose="020F0502020204030204" pitchFamily="34" charset="0"/>
                <a:ea typeface="Calibri" panose="020F0502020204030204" pitchFamily="34" charset="0"/>
                <a:cs typeface="Times New Roman" panose="02020603050405020304" pitchFamily="18" charset="0"/>
              </a:rPr>
              <a:t>Learn Key words/ vocabulary</a:t>
            </a:r>
          </a:p>
        </p:txBody>
      </p:sp>
      <p:pic>
        <p:nvPicPr>
          <p:cNvPr id="3" name="Picture 2" descr="Screen Clipping">
            <a:extLst>
              <a:ext uri="{FF2B5EF4-FFF2-40B4-BE49-F238E27FC236}">
                <a16:creationId xmlns:a16="http://schemas.microsoft.com/office/drawing/2014/main" id="{D09F0432-E4AF-4BC6-BC52-017FD54870B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rot="21020826">
            <a:off x="8921628" y="-349780"/>
            <a:ext cx="5249987" cy="3735568"/>
          </a:xfrm>
          <a:prstGeom prst="rect">
            <a:avLst/>
          </a:prstGeom>
        </p:spPr>
      </p:pic>
      <p:pic>
        <p:nvPicPr>
          <p:cNvPr id="4" name="Picture 3" descr="Screen Clipping">
            <a:extLst>
              <a:ext uri="{FF2B5EF4-FFF2-40B4-BE49-F238E27FC236}">
                <a16:creationId xmlns:a16="http://schemas.microsoft.com/office/drawing/2014/main" id="{DFBC70BC-853B-4CE7-B6A0-C7A86268C18A}"/>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rot="21013985">
            <a:off x="9175092" y="1833906"/>
            <a:ext cx="4987293" cy="3789145"/>
          </a:xfrm>
          <a:prstGeom prst="rect">
            <a:avLst/>
          </a:prstGeom>
        </p:spPr>
      </p:pic>
      <p:pic>
        <p:nvPicPr>
          <p:cNvPr id="5" name="Picture 4" descr="Screen Clipping">
            <a:extLst>
              <a:ext uri="{FF2B5EF4-FFF2-40B4-BE49-F238E27FC236}">
                <a16:creationId xmlns:a16="http://schemas.microsoft.com/office/drawing/2014/main" id="{8EFFDF34-52A5-469B-9D0D-DE5510D52A52}"/>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rot="20956641">
            <a:off x="8897378" y="3506336"/>
            <a:ext cx="5034380" cy="3520418"/>
          </a:xfrm>
          <a:prstGeom prst="rect">
            <a:avLst/>
          </a:prstGeom>
        </p:spPr>
      </p:pic>
      <p:grpSp>
        <p:nvGrpSpPr>
          <p:cNvPr id="6" name="Group 5">
            <a:extLst>
              <a:ext uri="{FF2B5EF4-FFF2-40B4-BE49-F238E27FC236}">
                <a16:creationId xmlns:a16="http://schemas.microsoft.com/office/drawing/2014/main" id="{C9B9DF8D-D308-46EE-8C8E-73A2DFCF016D}"/>
              </a:ext>
            </a:extLst>
          </p:cNvPr>
          <p:cNvGrpSpPr/>
          <p:nvPr/>
        </p:nvGrpSpPr>
        <p:grpSpPr>
          <a:xfrm>
            <a:off x="0" y="5328700"/>
            <a:ext cx="12198697" cy="1529300"/>
            <a:chOff x="-1" y="2572130"/>
            <a:chExt cx="12192000" cy="1775962"/>
          </a:xfrm>
        </p:grpSpPr>
        <p:sp>
          <p:nvSpPr>
            <p:cNvPr id="7" name="Right Triangle 6">
              <a:extLst>
                <a:ext uri="{FF2B5EF4-FFF2-40B4-BE49-F238E27FC236}">
                  <a16:creationId xmlns:a16="http://schemas.microsoft.com/office/drawing/2014/main" id="{2BC1106D-0134-4490-A52C-F11571798374}"/>
                </a:ext>
              </a:extLst>
            </p:cNvPr>
            <p:cNvSpPr/>
            <p:nvPr userDrawn="1"/>
          </p:nvSpPr>
          <p:spPr>
            <a:xfrm>
              <a:off x="0" y="2572130"/>
              <a:ext cx="12191999" cy="1127033"/>
            </a:xfrm>
            <a:prstGeom prst="rtTriangle">
              <a:avLst/>
            </a:prstGeom>
            <a:solidFill>
              <a:srgbClr val="640A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C51D76AE-F327-4D2E-9C43-36FA1C5A5304}"/>
                </a:ext>
              </a:extLst>
            </p:cNvPr>
            <p:cNvSpPr/>
            <p:nvPr userDrawn="1"/>
          </p:nvSpPr>
          <p:spPr>
            <a:xfrm>
              <a:off x="-1" y="3699163"/>
              <a:ext cx="12191999" cy="648929"/>
            </a:xfrm>
            <a:prstGeom prst="rect">
              <a:avLst/>
            </a:prstGeom>
            <a:solidFill>
              <a:srgbClr val="640A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9" name="Picture 8">
            <a:extLst>
              <a:ext uri="{FF2B5EF4-FFF2-40B4-BE49-F238E27FC236}">
                <a16:creationId xmlns:a16="http://schemas.microsoft.com/office/drawing/2014/main" id="{D844A944-66E0-4C07-88FA-88C8C4164B20}"/>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269074" y="5681653"/>
            <a:ext cx="5985164" cy="970500"/>
          </a:xfrm>
          <a:prstGeom prst="rect">
            <a:avLst/>
          </a:prstGeom>
        </p:spPr>
      </p:pic>
    </p:spTree>
    <p:extLst>
      <p:ext uri="{BB962C8B-B14F-4D97-AF65-F5344CB8AC3E}">
        <p14:creationId xmlns:p14="http://schemas.microsoft.com/office/powerpoint/2010/main" val="25304270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8B82BA29455EF4495BDA077070CC29C" ma:contentTypeVersion="11" ma:contentTypeDescription="Create a new document." ma:contentTypeScope="" ma:versionID="27d8c2dd59b945946efe7c1fb157ba5c">
  <xsd:schema xmlns:xsd="http://www.w3.org/2001/XMLSchema" xmlns:xs="http://www.w3.org/2001/XMLSchema" xmlns:p="http://schemas.microsoft.com/office/2006/metadata/properties" xmlns:ns3="2d24fe1c-1fea-4467-97da-ff1f6e3d5a77" xmlns:ns4="6ea0c84a-0fbc-42fc-9904-d51e76f15a3e" targetNamespace="http://schemas.microsoft.com/office/2006/metadata/properties" ma:root="true" ma:fieldsID="089d12b1d1513defd728a0d37baf72a3" ns3:_="" ns4:_="">
    <xsd:import namespace="2d24fe1c-1fea-4467-97da-ff1f6e3d5a77"/>
    <xsd:import namespace="6ea0c84a-0fbc-42fc-9904-d51e76f15a3e"/>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EventHashCode" minOccurs="0"/>
                <xsd:element ref="ns3:MediaServiceGenerationTime" minOccurs="0"/>
                <xsd:element ref="ns4:SharedWithUsers" minOccurs="0"/>
                <xsd:element ref="ns4:SharedWithDetails" minOccurs="0"/>
                <xsd:element ref="ns4:SharingHintHash"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d24fe1c-1fea-4467-97da-ff1f6e3d5a7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ea0c84a-0fbc-42fc-9904-d51e76f15a3e"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B6FAB76-670F-428C-A7F2-37B099004E55}">
  <ds:schemaRefs>
    <ds:schemaRef ds:uri="http://schemas.microsoft.com/office/2006/documentManagement/types"/>
    <ds:schemaRef ds:uri="http://schemas.microsoft.com/office/2006/metadata/properties"/>
    <ds:schemaRef ds:uri="6ea0c84a-0fbc-42fc-9904-d51e76f15a3e"/>
    <ds:schemaRef ds:uri="http://purl.org/dc/elements/1.1/"/>
    <ds:schemaRef ds:uri="http://purl.org/dc/dcmitype/"/>
    <ds:schemaRef ds:uri="http://purl.org/dc/terms/"/>
    <ds:schemaRef ds:uri="http://schemas.microsoft.com/office/infopath/2007/PartnerControls"/>
    <ds:schemaRef ds:uri="2d24fe1c-1fea-4467-97da-ff1f6e3d5a77"/>
    <ds:schemaRef ds:uri="http://www.w3.org/XML/1998/namespace"/>
    <ds:schemaRef ds:uri="http://schemas.openxmlformats.org/package/2006/metadata/core-properties"/>
  </ds:schemaRefs>
</ds:datastoreItem>
</file>

<file path=customXml/itemProps2.xml><?xml version="1.0" encoding="utf-8"?>
<ds:datastoreItem xmlns:ds="http://schemas.openxmlformats.org/officeDocument/2006/customXml" ds:itemID="{D7C1B42F-5EC0-4171-BE18-61CFDE83264C}">
  <ds:schemaRefs>
    <ds:schemaRef ds:uri="http://schemas.microsoft.com/sharepoint/v3/contenttype/forms"/>
  </ds:schemaRefs>
</ds:datastoreItem>
</file>

<file path=customXml/itemProps3.xml><?xml version="1.0" encoding="utf-8"?>
<ds:datastoreItem xmlns:ds="http://schemas.openxmlformats.org/officeDocument/2006/customXml" ds:itemID="{4E9B52E9-1F94-450F-A88E-5422DC3DDC1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d24fe1c-1fea-4467-97da-ff1f6e3d5a77"/>
    <ds:schemaRef ds:uri="6ea0c84a-0fbc-42fc-9904-d51e76f15a3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28</TotalTime>
  <Words>448</Words>
  <Application>Microsoft Office PowerPoint</Application>
  <PresentationFormat>Widescreen</PresentationFormat>
  <Paragraphs>32</Paragraphs>
  <Slides>5</Slides>
  <Notes>0</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McGarvie</dc:creator>
  <cp:lastModifiedBy>Mark McGarvie</cp:lastModifiedBy>
  <cp:revision>1</cp:revision>
  <dcterms:created xsi:type="dcterms:W3CDTF">2019-11-26T19:30:32Z</dcterms:created>
  <dcterms:modified xsi:type="dcterms:W3CDTF">2019-12-01T16:28:46Z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0x01010028B82BA29455EF4495BDA077070CC29C</vt:lpwstr>
  </property>
</Properties>
</file>