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0" d="100"/>
          <a:sy n="170" d="100"/>
        </p:scale>
        <p:origin x="-104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E3DB-7BE5-AB4B-8FBE-9CF4A416C804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FF-CA1A-634D-8A22-42C7A2BCC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E3DB-7BE5-AB4B-8FBE-9CF4A416C804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FF-CA1A-634D-8A22-42C7A2BCC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4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E3DB-7BE5-AB4B-8FBE-9CF4A416C804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FF-CA1A-634D-8A22-42C7A2BCC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9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E3DB-7BE5-AB4B-8FBE-9CF4A416C804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FF-CA1A-634D-8A22-42C7A2BCC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1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E3DB-7BE5-AB4B-8FBE-9CF4A416C804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FF-CA1A-634D-8A22-42C7A2BCC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7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E3DB-7BE5-AB4B-8FBE-9CF4A416C804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FF-CA1A-634D-8A22-42C7A2BCC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1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E3DB-7BE5-AB4B-8FBE-9CF4A416C804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FF-CA1A-634D-8A22-42C7A2BCC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0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E3DB-7BE5-AB4B-8FBE-9CF4A416C804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FF-CA1A-634D-8A22-42C7A2BCC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3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E3DB-7BE5-AB4B-8FBE-9CF4A416C804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FF-CA1A-634D-8A22-42C7A2BCC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0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E3DB-7BE5-AB4B-8FBE-9CF4A416C804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FF-CA1A-634D-8A22-42C7A2BCC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9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E3DB-7BE5-AB4B-8FBE-9CF4A416C804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35FF-CA1A-634D-8A22-42C7A2BCC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6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1E3DB-7BE5-AB4B-8FBE-9CF4A416C804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435FF-CA1A-634D-8A22-42C7A2BCC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9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ingscientists.org/blog/2016/6/23-1" TargetMode="External"/><Relationship Id="rId4" Type="http://schemas.openxmlformats.org/officeDocument/2006/relationships/hyperlink" Target="http://www.learningscientists.org/blog/2016/4/1-1" TargetMode="External"/><Relationship Id="rId5" Type="http://schemas.openxmlformats.org/officeDocument/2006/relationships/hyperlink" Target="http://www.learningscientists.org/blog/2016/2/20-1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trieval Practice present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39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5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5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53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53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5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53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5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5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2313" y="2786063"/>
            <a:ext cx="6437312" cy="357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2269" y="2791666"/>
            <a:ext cx="59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j-lt"/>
                <a:cs typeface="Arial"/>
                <a:hlinkClick r:id="rId3"/>
              </a:rPr>
              <a:t>http://www.learningscientists.org/blog/2016/6/23-1</a:t>
            </a:r>
            <a:r>
              <a:rPr lang="en-US" dirty="0" smtClean="0">
                <a:solidFill>
                  <a:srgbClr val="0000FF"/>
                </a:solidFill>
                <a:latin typeface="+mj-lt"/>
                <a:cs typeface="Arial"/>
              </a:rPr>
              <a:t>   </a:t>
            </a:r>
            <a:endParaRPr lang="en-US" dirty="0">
              <a:solidFill>
                <a:srgbClr val="0000FF"/>
              </a:solidFill>
              <a:latin typeface="+mj-lt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2313" y="3727824"/>
            <a:ext cx="6262687" cy="403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92269" y="3727824"/>
            <a:ext cx="547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http://www.learningscientists.org/blog/2016/4/1-1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22313" y="4557059"/>
            <a:ext cx="6262687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92269" y="4568727"/>
            <a:ext cx="5453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http://www.learningscientists.org/</a:t>
            </a:r>
            <a:r>
              <a:rPr lang="en-US" dirty="0" smtClean="0">
                <a:hlinkClick r:id="rId5"/>
              </a:rPr>
              <a:t>blog/2016/2/20</a:t>
            </a:r>
            <a:r>
              <a:rPr lang="en-US" smtClean="0">
                <a:hlinkClick r:id="rId5"/>
              </a:rPr>
              <a:t>-1</a:t>
            </a:r>
            <a:r>
              <a:rPr lang="en-US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5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45</Words>
  <Application>Microsoft Macintosh PowerPoint</Application>
  <PresentationFormat>On-screen Show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 caviglioli</dc:creator>
  <cp:lastModifiedBy>Roma caviglioli</cp:lastModifiedBy>
  <cp:revision>5</cp:revision>
  <dcterms:created xsi:type="dcterms:W3CDTF">2016-08-02T15:30:12Z</dcterms:created>
  <dcterms:modified xsi:type="dcterms:W3CDTF">2016-09-14T17:18:45Z</dcterms:modified>
</cp:coreProperties>
</file>