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70" d="100"/>
          <a:sy n="170" d="100"/>
        </p:scale>
        <p:origin x="-104" y="-5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39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45448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4380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887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039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03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9157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318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0743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360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399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20AC19-74F6-4748-B37C-286D4B0412FE}" type="datetimeFigureOut">
              <a:rPr lang="en-US" smtClean="0"/>
              <a:t>14/09/16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2706A1-7944-F340-B59E-E0003B434E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0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e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e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earningscientists.org/blog/2016/7/7-1" TargetMode="External"/><Relationship Id="rId4" Type="http://schemas.openxmlformats.org/officeDocument/2006/relationships/hyperlink" Target="http://www.learningscientists.org/blog/2016/9/8-1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boration Presentation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971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Elaboration Presentation 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74059" y="2771588"/>
            <a:ext cx="7119470" cy="58656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529" y="2771588"/>
            <a:ext cx="7239000" cy="38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54529" y="3735294"/>
            <a:ext cx="7239000" cy="38847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74059" y="2790727"/>
            <a:ext cx="74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3"/>
              </a:rPr>
              <a:t>http://www.learningscientists.org/blog/2016/7/7-</a:t>
            </a:r>
            <a:r>
              <a:rPr lang="en-US" u="sng" dirty="0" smtClean="0">
                <a:hlinkClick r:id="rId3"/>
              </a:rPr>
              <a:t>1</a:t>
            </a:r>
            <a:r>
              <a:rPr lang="en-US" u="sng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74059" y="3754433"/>
            <a:ext cx="74705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>
                <a:hlinkClick r:id="rId4"/>
              </a:rPr>
              <a:t>http://www.learningscientists.org/blog/2016/9/8-</a:t>
            </a:r>
            <a:r>
              <a:rPr lang="en-US" u="sng" dirty="0" smtClean="0">
                <a:hlinkClick r:id="rId4"/>
              </a:rPr>
              <a:t>1</a:t>
            </a:r>
            <a:r>
              <a:rPr lang="en-US" u="sng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Elaboration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7252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30</Words>
  <Application>Microsoft Macintosh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Roma caviglioli</dc:creator>
  <cp:lastModifiedBy>Roma caviglioli</cp:lastModifiedBy>
  <cp:revision>7</cp:revision>
  <dcterms:created xsi:type="dcterms:W3CDTF">2016-08-02T15:10:07Z</dcterms:created>
  <dcterms:modified xsi:type="dcterms:W3CDTF">2016-09-14T17:21:47Z</dcterms:modified>
</cp:coreProperties>
</file>